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4" r:id="rId1"/>
  </p:sldMasterIdLst>
  <p:notesMasterIdLst>
    <p:notesMasterId r:id="rId12"/>
  </p:notesMasterIdLst>
  <p:sldIdLst>
    <p:sldId id="272" r:id="rId2"/>
    <p:sldId id="281" r:id="rId3"/>
    <p:sldId id="291" r:id="rId4"/>
    <p:sldId id="294" r:id="rId5"/>
    <p:sldId id="297" r:id="rId6"/>
    <p:sldId id="298" r:id="rId7"/>
    <p:sldId id="292" r:id="rId8"/>
    <p:sldId id="293" r:id="rId9"/>
    <p:sldId id="296" r:id="rId10"/>
    <p:sldId id="276" r:id="rId11"/>
  </p:sldIdLst>
  <p:sldSz cx="9144000" cy="6858000" type="screen4x3"/>
  <p:notesSz cx="6858000" cy="9144000"/>
  <p:defaultTextStyle>
    <a:defPPr>
      <a:defRPr lang="cs-CZ"/>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8"/>
    <a:srgbClr val="FF0000"/>
  </p:clrMru>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46F890A9-2807-4EBB-B81D-B2AA78EC7F39}" styleName="Tmavý styl 2 – zvýraznění 5/zvýraznění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100" d="100"/>
          <a:sy n="100" d="100"/>
        </p:scale>
        <p:origin x="-294" y="50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vl1pPr>
          </a:lstStyle>
          <a:p>
            <a:pPr>
              <a:defRPr/>
            </a:pPr>
            <a:endParaRPr lang="cs-CZ"/>
          </a:p>
        </p:txBody>
      </p:sp>
      <p:sp>
        <p:nvSpPr>
          <p:cNvPr id="2765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vl1pPr>
          </a:lstStyle>
          <a:p>
            <a:pPr>
              <a:defRPr/>
            </a:pPr>
            <a:fld id="{E6E1DB0F-2EF6-483B-A9CA-8A84B4653C94}" type="datetimeFigureOut">
              <a:rPr lang="cs-CZ"/>
              <a:pPr>
                <a:defRPr/>
              </a:pPr>
              <a:t>15.2.2014</a:t>
            </a:fld>
            <a:endParaRPr lang="cs-CZ"/>
          </a:p>
        </p:txBody>
      </p:sp>
      <p:sp>
        <p:nvSpPr>
          <p:cNvPr id="133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cs-CZ" noProof="0" smtClean="0"/>
              <a:t>Klepnutím lze upravit styly předlohy textu.</a:t>
            </a:r>
          </a:p>
          <a:p>
            <a:pPr lvl="1"/>
            <a:r>
              <a:rPr lang="cs-CZ" noProof="0" smtClean="0"/>
              <a:t>Druhá úroveň</a:t>
            </a:r>
          </a:p>
          <a:p>
            <a:pPr lvl="2"/>
            <a:r>
              <a:rPr lang="cs-CZ" noProof="0" smtClean="0"/>
              <a:t>Třetí úroveň</a:t>
            </a:r>
          </a:p>
          <a:p>
            <a:pPr lvl="3"/>
            <a:r>
              <a:rPr lang="cs-CZ" noProof="0" smtClean="0"/>
              <a:t>Čtvrtá úroveň</a:t>
            </a:r>
          </a:p>
          <a:p>
            <a:pPr lvl="4"/>
            <a:r>
              <a:rPr lang="cs-CZ" noProof="0" smtClean="0"/>
              <a:t>Pátá úroveň</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vl1pPr>
          </a:lstStyle>
          <a:p>
            <a:pPr>
              <a:defRPr/>
            </a:pPr>
            <a:endParaRPr lang="cs-CZ"/>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4DEB9AA3-A75A-421E-AD4D-707070CB3C38}" type="slidenum">
              <a:rPr lang="cs-CZ"/>
              <a:pPr>
                <a:defRPr/>
              </a:pPr>
              <a:t>‹#›</a:t>
            </a:fld>
            <a:endParaRPr lang="cs-CZ"/>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Arial" charset="0"/>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Arial" charset="0"/>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858000"/>
            <a:chOff x="0" y="0"/>
            <a:chExt cx="5760" cy="4320"/>
          </a:xfrm>
        </p:grpSpPr>
        <p:sp>
          <p:nvSpPr>
            <p:cNvPr id="5" name="Rectangle 3"/>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defRPr/>
              </a:pPr>
              <a:endParaRPr lang="cs-CZ" sz="2400">
                <a:latin typeface="Times New Roman" pitchFamily="18" charset="0"/>
              </a:endParaRPr>
            </a:p>
          </p:txBody>
        </p:sp>
        <p:sp>
          <p:nvSpPr>
            <p:cNvPr id="6" name="Rectangle 4"/>
            <p:cNvSpPr>
              <a:spLocks noChangeArrowheads="1"/>
            </p:cNvSpPr>
            <p:nvPr/>
          </p:nvSpPr>
          <p:spPr bwMode="hidden">
            <a:xfrm>
              <a:off x="1081" y="1065"/>
              <a:ext cx="4679" cy="1596"/>
            </a:xfrm>
            <a:prstGeom prst="rect">
              <a:avLst/>
            </a:prstGeom>
            <a:solidFill>
              <a:schemeClr val="bg2"/>
            </a:solidFill>
            <a:ln w="9525">
              <a:noFill/>
              <a:miter lim="800000"/>
              <a:headEnd/>
              <a:tailEnd/>
            </a:ln>
          </p:spPr>
          <p:txBody>
            <a:bodyPr/>
            <a:lstStyle/>
            <a:p>
              <a:pPr>
                <a:defRPr/>
              </a:pPr>
              <a:endParaRPr lang="cs-CZ" sz="2400">
                <a:latin typeface="Times New Roman" pitchFamily="18" charset="0"/>
              </a:endParaRPr>
            </a:p>
          </p:txBody>
        </p:sp>
        <p:grpSp>
          <p:nvGrpSpPr>
            <p:cNvPr id="7" name="Group 5"/>
            <p:cNvGrpSpPr>
              <a:grpSpLocks/>
            </p:cNvGrpSpPr>
            <p:nvPr/>
          </p:nvGrpSpPr>
          <p:grpSpPr bwMode="auto">
            <a:xfrm>
              <a:off x="0" y="672"/>
              <a:ext cx="1806" cy="1989"/>
              <a:chOff x="0" y="672"/>
              <a:chExt cx="1806" cy="1989"/>
            </a:xfrm>
          </p:grpSpPr>
          <p:sp>
            <p:nvSpPr>
              <p:cNvPr id="8" name="Rectangle 6"/>
              <p:cNvSpPr>
                <a:spLocks noChangeArrowheads="1"/>
              </p:cNvSpPr>
              <p:nvPr userDrawn="1"/>
            </p:nvSpPr>
            <p:spPr bwMode="auto">
              <a:xfrm>
                <a:off x="361" y="2257"/>
                <a:ext cx="363" cy="404"/>
              </a:xfrm>
              <a:prstGeom prst="rect">
                <a:avLst/>
              </a:prstGeom>
              <a:solidFill>
                <a:schemeClr val="accent2"/>
              </a:solidFill>
              <a:ln w="9525">
                <a:noFill/>
                <a:miter lim="800000"/>
                <a:headEnd/>
                <a:tailEnd/>
              </a:ln>
            </p:spPr>
            <p:txBody>
              <a:bodyPr/>
              <a:lstStyle/>
              <a:p>
                <a:pPr>
                  <a:defRPr/>
                </a:pPr>
                <a:endParaRPr lang="cs-CZ" sz="2400">
                  <a:latin typeface="Times New Roman" pitchFamily="18" charset="0"/>
                </a:endParaRPr>
              </a:p>
            </p:txBody>
          </p:sp>
          <p:sp>
            <p:nvSpPr>
              <p:cNvPr id="9" name="Rectangle 7"/>
              <p:cNvSpPr>
                <a:spLocks noChangeArrowheads="1"/>
              </p:cNvSpPr>
              <p:nvPr userDrawn="1"/>
            </p:nvSpPr>
            <p:spPr bwMode="auto">
              <a:xfrm>
                <a:off x="1081" y="1065"/>
                <a:ext cx="362" cy="405"/>
              </a:xfrm>
              <a:prstGeom prst="rect">
                <a:avLst/>
              </a:prstGeom>
              <a:solidFill>
                <a:schemeClr val="folHlink"/>
              </a:solidFill>
              <a:ln w="9525">
                <a:noFill/>
                <a:miter lim="800000"/>
                <a:headEnd/>
                <a:tailEnd/>
              </a:ln>
            </p:spPr>
            <p:txBody>
              <a:bodyPr/>
              <a:lstStyle/>
              <a:p>
                <a:pPr>
                  <a:defRPr/>
                </a:pPr>
                <a:endParaRPr lang="cs-CZ" sz="2400">
                  <a:latin typeface="Times New Roman" pitchFamily="18" charset="0"/>
                </a:endParaRPr>
              </a:p>
            </p:txBody>
          </p:sp>
          <p:sp>
            <p:nvSpPr>
              <p:cNvPr id="10" name="Rectangle 8"/>
              <p:cNvSpPr>
                <a:spLocks noChangeArrowheads="1"/>
              </p:cNvSpPr>
              <p:nvPr userDrawn="1"/>
            </p:nvSpPr>
            <p:spPr bwMode="auto">
              <a:xfrm>
                <a:off x="1437" y="672"/>
                <a:ext cx="369" cy="400"/>
              </a:xfrm>
              <a:prstGeom prst="rect">
                <a:avLst/>
              </a:prstGeom>
              <a:solidFill>
                <a:schemeClr val="folHlink"/>
              </a:solidFill>
              <a:ln w="9525">
                <a:noFill/>
                <a:miter lim="800000"/>
                <a:headEnd/>
                <a:tailEnd/>
              </a:ln>
            </p:spPr>
            <p:txBody>
              <a:bodyPr/>
              <a:lstStyle/>
              <a:p>
                <a:pPr>
                  <a:defRPr/>
                </a:pPr>
                <a:endParaRPr lang="cs-CZ" sz="2400">
                  <a:latin typeface="Times New Roman" pitchFamily="18" charset="0"/>
                </a:endParaRPr>
              </a:p>
            </p:txBody>
          </p:sp>
          <p:sp>
            <p:nvSpPr>
              <p:cNvPr id="11" name="Rectangle 9"/>
              <p:cNvSpPr>
                <a:spLocks noChangeArrowheads="1"/>
              </p:cNvSpPr>
              <p:nvPr userDrawn="1"/>
            </p:nvSpPr>
            <p:spPr bwMode="auto">
              <a:xfrm>
                <a:off x="719" y="2257"/>
                <a:ext cx="368" cy="404"/>
              </a:xfrm>
              <a:prstGeom prst="rect">
                <a:avLst/>
              </a:prstGeom>
              <a:solidFill>
                <a:schemeClr val="bg2"/>
              </a:solidFill>
              <a:ln w="9525">
                <a:noFill/>
                <a:miter lim="800000"/>
                <a:headEnd/>
                <a:tailEnd/>
              </a:ln>
            </p:spPr>
            <p:txBody>
              <a:bodyPr/>
              <a:lstStyle/>
              <a:p>
                <a:pPr>
                  <a:defRPr/>
                </a:pPr>
                <a:endParaRPr lang="cs-CZ" sz="2400">
                  <a:latin typeface="Times New Roman" pitchFamily="18" charset="0"/>
                </a:endParaRPr>
              </a:p>
            </p:txBody>
          </p:sp>
          <p:sp>
            <p:nvSpPr>
              <p:cNvPr id="12" name="Rectangle 10"/>
              <p:cNvSpPr>
                <a:spLocks noChangeArrowheads="1"/>
              </p:cNvSpPr>
              <p:nvPr userDrawn="1"/>
            </p:nvSpPr>
            <p:spPr bwMode="auto">
              <a:xfrm>
                <a:off x="1437" y="1065"/>
                <a:ext cx="369" cy="405"/>
              </a:xfrm>
              <a:prstGeom prst="rect">
                <a:avLst/>
              </a:prstGeom>
              <a:solidFill>
                <a:schemeClr val="accent2"/>
              </a:solidFill>
              <a:ln w="9525">
                <a:noFill/>
                <a:miter lim="800000"/>
                <a:headEnd/>
                <a:tailEnd/>
              </a:ln>
            </p:spPr>
            <p:txBody>
              <a:bodyPr/>
              <a:lstStyle/>
              <a:p>
                <a:pPr>
                  <a:defRPr/>
                </a:pPr>
                <a:endParaRPr lang="cs-CZ" sz="2400">
                  <a:latin typeface="Times New Roman" pitchFamily="18" charset="0"/>
                </a:endParaRPr>
              </a:p>
            </p:txBody>
          </p:sp>
          <p:sp>
            <p:nvSpPr>
              <p:cNvPr id="13" name="Rectangle 11"/>
              <p:cNvSpPr>
                <a:spLocks noChangeArrowheads="1"/>
              </p:cNvSpPr>
              <p:nvPr userDrawn="1"/>
            </p:nvSpPr>
            <p:spPr bwMode="auto">
              <a:xfrm>
                <a:off x="719" y="1464"/>
                <a:ext cx="368" cy="399"/>
              </a:xfrm>
              <a:prstGeom prst="rect">
                <a:avLst/>
              </a:prstGeom>
              <a:solidFill>
                <a:schemeClr val="folHlink"/>
              </a:solidFill>
              <a:ln w="9525">
                <a:noFill/>
                <a:miter lim="800000"/>
                <a:headEnd/>
                <a:tailEnd/>
              </a:ln>
            </p:spPr>
            <p:txBody>
              <a:bodyPr/>
              <a:lstStyle/>
              <a:p>
                <a:pPr>
                  <a:defRPr/>
                </a:pPr>
                <a:endParaRPr lang="cs-CZ" sz="2400">
                  <a:latin typeface="Times New Roman" pitchFamily="18" charset="0"/>
                </a:endParaRPr>
              </a:p>
            </p:txBody>
          </p:sp>
          <p:sp>
            <p:nvSpPr>
              <p:cNvPr id="14" name="Rectangle 12"/>
              <p:cNvSpPr>
                <a:spLocks noChangeArrowheads="1"/>
              </p:cNvSpPr>
              <p:nvPr userDrawn="1"/>
            </p:nvSpPr>
            <p:spPr bwMode="auto">
              <a:xfrm>
                <a:off x="0" y="1464"/>
                <a:ext cx="367" cy="399"/>
              </a:xfrm>
              <a:prstGeom prst="rect">
                <a:avLst/>
              </a:prstGeom>
              <a:solidFill>
                <a:schemeClr val="bg2"/>
              </a:solidFill>
              <a:ln w="9525">
                <a:noFill/>
                <a:miter lim="800000"/>
                <a:headEnd/>
                <a:tailEnd/>
              </a:ln>
            </p:spPr>
            <p:txBody>
              <a:bodyPr/>
              <a:lstStyle/>
              <a:p>
                <a:pPr>
                  <a:defRPr/>
                </a:pPr>
                <a:endParaRPr lang="cs-CZ" sz="2400">
                  <a:latin typeface="Times New Roman" pitchFamily="18" charset="0"/>
                </a:endParaRPr>
              </a:p>
            </p:txBody>
          </p:sp>
          <p:sp>
            <p:nvSpPr>
              <p:cNvPr id="15" name="Rectangle 13"/>
              <p:cNvSpPr>
                <a:spLocks noChangeArrowheads="1"/>
              </p:cNvSpPr>
              <p:nvPr userDrawn="1"/>
            </p:nvSpPr>
            <p:spPr bwMode="auto">
              <a:xfrm>
                <a:off x="1081" y="1464"/>
                <a:ext cx="362" cy="399"/>
              </a:xfrm>
              <a:prstGeom prst="rect">
                <a:avLst/>
              </a:prstGeom>
              <a:solidFill>
                <a:schemeClr val="accent2"/>
              </a:solidFill>
              <a:ln w="9525">
                <a:noFill/>
                <a:miter lim="800000"/>
                <a:headEnd/>
                <a:tailEnd/>
              </a:ln>
            </p:spPr>
            <p:txBody>
              <a:bodyPr/>
              <a:lstStyle/>
              <a:p>
                <a:pPr>
                  <a:defRPr/>
                </a:pPr>
                <a:endParaRPr lang="cs-CZ" sz="2400">
                  <a:latin typeface="Times New Roman" pitchFamily="18" charset="0"/>
                </a:endParaRPr>
              </a:p>
            </p:txBody>
          </p:sp>
          <p:sp>
            <p:nvSpPr>
              <p:cNvPr id="16" name="Rectangle 14"/>
              <p:cNvSpPr>
                <a:spLocks noChangeArrowheads="1"/>
              </p:cNvSpPr>
              <p:nvPr userDrawn="1"/>
            </p:nvSpPr>
            <p:spPr bwMode="auto">
              <a:xfrm>
                <a:off x="361" y="1857"/>
                <a:ext cx="363" cy="406"/>
              </a:xfrm>
              <a:prstGeom prst="rect">
                <a:avLst/>
              </a:prstGeom>
              <a:solidFill>
                <a:schemeClr val="folHlink"/>
              </a:solidFill>
              <a:ln w="9525">
                <a:noFill/>
                <a:miter lim="800000"/>
                <a:headEnd/>
                <a:tailEnd/>
              </a:ln>
            </p:spPr>
            <p:txBody>
              <a:bodyPr/>
              <a:lstStyle/>
              <a:p>
                <a:pPr>
                  <a:defRPr/>
                </a:pPr>
                <a:endParaRPr lang="cs-CZ" sz="2400">
                  <a:latin typeface="Times New Roman" pitchFamily="18" charset="0"/>
                </a:endParaRPr>
              </a:p>
            </p:txBody>
          </p:sp>
          <p:sp>
            <p:nvSpPr>
              <p:cNvPr id="17" name="Rectangle 15"/>
              <p:cNvSpPr>
                <a:spLocks noChangeArrowheads="1"/>
              </p:cNvSpPr>
              <p:nvPr userDrawn="1"/>
            </p:nvSpPr>
            <p:spPr bwMode="auto">
              <a:xfrm>
                <a:off x="719" y="1857"/>
                <a:ext cx="368" cy="406"/>
              </a:xfrm>
              <a:prstGeom prst="rect">
                <a:avLst/>
              </a:prstGeom>
              <a:solidFill>
                <a:schemeClr val="accent2"/>
              </a:solidFill>
              <a:ln w="9525">
                <a:noFill/>
                <a:miter lim="800000"/>
                <a:headEnd/>
                <a:tailEnd/>
              </a:ln>
            </p:spPr>
            <p:txBody>
              <a:bodyPr/>
              <a:lstStyle/>
              <a:p>
                <a:pPr>
                  <a:defRPr/>
                </a:pPr>
                <a:endParaRPr lang="cs-CZ" sz="2400">
                  <a:latin typeface="Times New Roman" pitchFamily="18" charset="0"/>
                </a:endParaRPr>
              </a:p>
            </p:txBody>
          </p:sp>
        </p:grpSp>
      </p:grpSp>
      <p:sp>
        <p:nvSpPr>
          <p:cNvPr id="125971" name="Rectangle 19"/>
          <p:cNvSpPr>
            <a:spLocks noGrp="1" noChangeArrowheads="1"/>
          </p:cNvSpPr>
          <p:nvPr>
            <p:ph type="ctrTitle"/>
          </p:nvPr>
        </p:nvSpPr>
        <p:spPr>
          <a:xfrm>
            <a:off x="2971800" y="1828800"/>
            <a:ext cx="6019800" cy="2209800"/>
          </a:xfrm>
        </p:spPr>
        <p:txBody>
          <a:bodyPr/>
          <a:lstStyle>
            <a:lvl1pPr>
              <a:defRPr sz="5000">
                <a:solidFill>
                  <a:srgbClr val="FFFFFF"/>
                </a:solidFill>
              </a:defRPr>
            </a:lvl1pPr>
          </a:lstStyle>
          <a:p>
            <a:r>
              <a:rPr lang="cs-CZ"/>
              <a:t>Klepnutím lze upravit styl předlohy nadpisů.</a:t>
            </a:r>
          </a:p>
        </p:txBody>
      </p:sp>
      <p:sp>
        <p:nvSpPr>
          <p:cNvPr id="125972" name="Rectangle 20"/>
          <p:cNvSpPr>
            <a:spLocks noGrp="1" noChangeArrowheads="1"/>
          </p:cNvSpPr>
          <p:nvPr>
            <p:ph type="subTitle" idx="1"/>
          </p:nvPr>
        </p:nvSpPr>
        <p:spPr>
          <a:xfrm>
            <a:off x="2971800" y="4267200"/>
            <a:ext cx="6019800" cy="1752600"/>
          </a:xfrm>
        </p:spPr>
        <p:txBody>
          <a:bodyPr/>
          <a:lstStyle>
            <a:lvl1pPr marL="0" indent="0">
              <a:buFont typeface="Wingdings" pitchFamily="2" charset="2"/>
              <a:buNone/>
              <a:defRPr sz="3400"/>
            </a:lvl1pPr>
          </a:lstStyle>
          <a:p>
            <a:r>
              <a:rPr lang="cs-CZ"/>
              <a:t>Klepnutím lze upravit styl předlohy podnadpisů.</a:t>
            </a:r>
          </a:p>
        </p:txBody>
      </p:sp>
      <p:sp>
        <p:nvSpPr>
          <p:cNvPr id="18" name="Rectangle 16"/>
          <p:cNvSpPr>
            <a:spLocks noGrp="1" noChangeArrowheads="1"/>
          </p:cNvSpPr>
          <p:nvPr>
            <p:ph type="dt" sz="half" idx="10"/>
          </p:nvPr>
        </p:nvSpPr>
        <p:spPr>
          <a:xfrm>
            <a:off x="457200" y="6248400"/>
            <a:ext cx="2133600" cy="457200"/>
          </a:xfrm>
        </p:spPr>
        <p:txBody>
          <a:bodyPr/>
          <a:lstStyle>
            <a:lvl1pPr>
              <a:defRPr/>
            </a:lvl1pPr>
          </a:lstStyle>
          <a:p>
            <a:pPr>
              <a:defRPr/>
            </a:pPr>
            <a:fld id="{E458B81A-EDD0-484A-9377-FD4E202ACCA4}" type="datetimeFigureOut">
              <a:rPr lang="cs-CZ"/>
              <a:pPr>
                <a:defRPr/>
              </a:pPr>
              <a:t>15.2.2014</a:t>
            </a:fld>
            <a:endParaRPr lang="cs-CZ"/>
          </a:p>
        </p:txBody>
      </p:sp>
      <p:sp>
        <p:nvSpPr>
          <p:cNvPr id="19" name="Rectangle 17"/>
          <p:cNvSpPr>
            <a:spLocks noGrp="1" noChangeArrowheads="1"/>
          </p:cNvSpPr>
          <p:nvPr>
            <p:ph type="ftr" sz="quarter" idx="11"/>
          </p:nvPr>
        </p:nvSpPr>
        <p:spPr/>
        <p:txBody>
          <a:bodyPr/>
          <a:lstStyle>
            <a:lvl1pPr>
              <a:defRPr/>
            </a:lvl1pPr>
          </a:lstStyle>
          <a:p>
            <a:pPr>
              <a:defRPr/>
            </a:pPr>
            <a:endParaRPr lang="cs-CZ"/>
          </a:p>
        </p:txBody>
      </p:sp>
      <p:sp>
        <p:nvSpPr>
          <p:cNvPr id="20" name="Rectangle 18"/>
          <p:cNvSpPr>
            <a:spLocks noGrp="1" noChangeArrowheads="1"/>
          </p:cNvSpPr>
          <p:nvPr>
            <p:ph type="sldNum" sz="quarter" idx="12"/>
          </p:nvPr>
        </p:nvSpPr>
        <p:spPr/>
        <p:txBody>
          <a:bodyPr/>
          <a:lstStyle>
            <a:lvl1pPr>
              <a:defRPr/>
            </a:lvl1pPr>
          </a:lstStyle>
          <a:p>
            <a:pPr>
              <a:defRPr/>
            </a:pPr>
            <a:fld id="{BC3FA708-E13F-41AD-96AB-BC75526AD054}" type="slidenum">
              <a:rPr lang="cs-CZ"/>
              <a:pPr>
                <a:defRPr/>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2"/>
          <p:cNvSpPr>
            <a:spLocks noGrp="1" noChangeArrowheads="1"/>
          </p:cNvSpPr>
          <p:nvPr>
            <p:ph type="ftr" sz="quarter" idx="10"/>
          </p:nvPr>
        </p:nvSpPr>
        <p:spPr>
          <a:ln/>
        </p:spPr>
        <p:txBody>
          <a:bodyPr/>
          <a:lstStyle>
            <a:lvl1pPr>
              <a:defRPr/>
            </a:lvl1pPr>
          </a:lstStyle>
          <a:p>
            <a:pPr>
              <a:defRPr/>
            </a:pPr>
            <a:endParaRPr lang="cs-CZ"/>
          </a:p>
        </p:txBody>
      </p:sp>
      <p:sp>
        <p:nvSpPr>
          <p:cNvPr id="5" name="Rectangle 3"/>
          <p:cNvSpPr>
            <a:spLocks noGrp="1" noChangeArrowheads="1"/>
          </p:cNvSpPr>
          <p:nvPr>
            <p:ph type="sldNum" sz="quarter" idx="11"/>
          </p:nvPr>
        </p:nvSpPr>
        <p:spPr>
          <a:ln/>
        </p:spPr>
        <p:txBody>
          <a:bodyPr/>
          <a:lstStyle>
            <a:lvl1pPr>
              <a:defRPr/>
            </a:lvl1pPr>
          </a:lstStyle>
          <a:p>
            <a:pPr>
              <a:defRPr/>
            </a:pPr>
            <a:fld id="{5856F6EA-2A0A-451D-A5A7-F0CB5B012B7C}" type="slidenum">
              <a:rPr lang="cs-CZ"/>
              <a:pPr>
                <a:defRPr/>
              </a:pPr>
              <a:t>‹#›</a:t>
            </a:fld>
            <a:endParaRPr lang="cs-CZ"/>
          </a:p>
        </p:txBody>
      </p:sp>
      <p:sp>
        <p:nvSpPr>
          <p:cNvPr id="6" name="Rectangle 16"/>
          <p:cNvSpPr>
            <a:spLocks noGrp="1" noChangeArrowheads="1"/>
          </p:cNvSpPr>
          <p:nvPr>
            <p:ph type="dt" sz="half" idx="12"/>
          </p:nvPr>
        </p:nvSpPr>
        <p:spPr>
          <a:ln/>
        </p:spPr>
        <p:txBody>
          <a:bodyPr/>
          <a:lstStyle>
            <a:lvl1pPr>
              <a:defRPr/>
            </a:lvl1pPr>
          </a:lstStyle>
          <a:p>
            <a:pPr>
              <a:defRPr/>
            </a:pPr>
            <a:fld id="{6FE85236-8A4A-4FEF-8849-D82CCD80EC0B}" type="datetimeFigureOut">
              <a:rPr lang="cs-CZ"/>
              <a:pPr>
                <a:defRPr/>
              </a:pPr>
              <a:t>15.2.2014</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cs-CZ" smtClean="0"/>
              <a:t>Klepnutím lze upravit styly předlohy textu.</a:t>
            </a:r>
          </a:p>
        </p:txBody>
      </p:sp>
      <p:sp>
        <p:nvSpPr>
          <p:cNvPr id="4" name="Rectangle 2"/>
          <p:cNvSpPr>
            <a:spLocks noGrp="1" noChangeArrowheads="1"/>
          </p:cNvSpPr>
          <p:nvPr>
            <p:ph type="ftr" sz="quarter" idx="10"/>
          </p:nvPr>
        </p:nvSpPr>
        <p:spPr>
          <a:ln/>
        </p:spPr>
        <p:txBody>
          <a:bodyPr/>
          <a:lstStyle>
            <a:lvl1pPr>
              <a:defRPr/>
            </a:lvl1pPr>
          </a:lstStyle>
          <a:p>
            <a:pPr>
              <a:defRPr/>
            </a:pPr>
            <a:endParaRPr lang="cs-CZ"/>
          </a:p>
        </p:txBody>
      </p:sp>
      <p:sp>
        <p:nvSpPr>
          <p:cNvPr id="5" name="Rectangle 3"/>
          <p:cNvSpPr>
            <a:spLocks noGrp="1" noChangeArrowheads="1"/>
          </p:cNvSpPr>
          <p:nvPr>
            <p:ph type="sldNum" sz="quarter" idx="11"/>
          </p:nvPr>
        </p:nvSpPr>
        <p:spPr>
          <a:ln/>
        </p:spPr>
        <p:txBody>
          <a:bodyPr/>
          <a:lstStyle>
            <a:lvl1pPr>
              <a:defRPr/>
            </a:lvl1pPr>
          </a:lstStyle>
          <a:p>
            <a:pPr>
              <a:defRPr/>
            </a:pPr>
            <a:fld id="{ECE1659C-5F74-4260-853C-C1C53024AD00}" type="slidenum">
              <a:rPr lang="cs-CZ"/>
              <a:pPr>
                <a:defRPr/>
              </a:pPr>
              <a:t>‹#›</a:t>
            </a:fld>
            <a:endParaRPr lang="cs-CZ"/>
          </a:p>
        </p:txBody>
      </p:sp>
      <p:sp>
        <p:nvSpPr>
          <p:cNvPr id="6" name="Rectangle 16"/>
          <p:cNvSpPr>
            <a:spLocks noGrp="1" noChangeArrowheads="1"/>
          </p:cNvSpPr>
          <p:nvPr>
            <p:ph type="dt" sz="half" idx="12"/>
          </p:nvPr>
        </p:nvSpPr>
        <p:spPr>
          <a:ln/>
        </p:spPr>
        <p:txBody>
          <a:bodyPr/>
          <a:lstStyle>
            <a:lvl1pPr>
              <a:defRPr/>
            </a:lvl1pPr>
          </a:lstStyle>
          <a:p>
            <a:pPr>
              <a:defRPr/>
            </a:pPr>
            <a:fld id="{5D22D976-54F8-48C8-8A0F-5E0B86B52099}" type="datetimeFigureOut">
              <a:rPr lang="cs-CZ"/>
              <a:pPr>
                <a:defRPr/>
              </a:pPr>
              <a:t>15.2.2014</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Rectangle 2"/>
          <p:cNvSpPr>
            <a:spLocks noGrp="1" noChangeArrowheads="1"/>
          </p:cNvSpPr>
          <p:nvPr>
            <p:ph type="ftr" sz="quarter" idx="10"/>
          </p:nvPr>
        </p:nvSpPr>
        <p:spPr>
          <a:ln/>
        </p:spPr>
        <p:txBody>
          <a:bodyPr/>
          <a:lstStyle>
            <a:lvl1pPr>
              <a:defRPr/>
            </a:lvl1pPr>
          </a:lstStyle>
          <a:p>
            <a:pPr>
              <a:defRPr/>
            </a:pPr>
            <a:endParaRPr lang="cs-CZ"/>
          </a:p>
        </p:txBody>
      </p:sp>
      <p:sp>
        <p:nvSpPr>
          <p:cNvPr id="6" name="Rectangle 3"/>
          <p:cNvSpPr>
            <a:spLocks noGrp="1" noChangeArrowheads="1"/>
          </p:cNvSpPr>
          <p:nvPr>
            <p:ph type="sldNum" sz="quarter" idx="11"/>
          </p:nvPr>
        </p:nvSpPr>
        <p:spPr>
          <a:ln/>
        </p:spPr>
        <p:txBody>
          <a:bodyPr/>
          <a:lstStyle>
            <a:lvl1pPr>
              <a:defRPr/>
            </a:lvl1pPr>
          </a:lstStyle>
          <a:p>
            <a:pPr>
              <a:defRPr/>
            </a:pPr>
            <a:fld id="{D5285F34-DB49-4377-941A-01DC07F2047C}" type="slidenum">
              <a:rPr lang="cs-CZ"/>
              <a:pPr>
                <a:defRPr/>
              </a:pPr>
              <a:t>‹#›</a:t>
            </a:fld>
            <a:endParaRPr lang="cs-CZ"/>
          </a:p>
        </p:txBody>
      </p:sp>
      <p:sp>
        <p:nvSpPr>
          <p:cNvPr id="7" name="Rectangle 16"/>
          <p:cNvSpPr>
            <a:spLocks noGrp="1" noChangeArrowheads="1"/>
          </p:cNvSpPr>
          <p:nvPr>
            <p:ph type="dt" sz="half" idx="12"/>
          </p:nvPr>
        </p:nvSpPr>
        <p:spPr>
          <a:ln/>
        </p:spPr>
        <p:txBody>
          <a:bodyPr/>
          <a:lstStyle>
            <a:lvl1pPr>
              <a:defRPr/>
            </a:lvl1pPr>
          </a:lstStyle>
          <a:p>
            <a:pPr>
              <a:defRPr/>
            </a:pPr>
            <a:fld id="{39B59060-2F7E-4ABD-BE9C-5102B059BD59}" type="datetimeFigureOut">
              <a:rPr lang="cs-CZ"/>
              <a:pPr>
                <a:defRPr/>
              </a:pPr>
              <a:t>15.2.2014</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Rectangle 2"/>
          <p:cNvSpPr>
            <a:spLocks noGrp="1" noChangeArrowheads="1"/>
          </p:cNvSpPr>
          <p:nvPr>
            <p:ph type="ftr" sz="quarter" idx="10"/>
          </p:nvPr>
        </p:nvSpPr>
        <p:spPr>
          <a:ln/>
        </p:spPr>
        <p:txBody>
          <a:bodyPr/>
          <a:lstStyle>
            <a:lvl1pPr>
              <a:defRPr/>
            </a:lvl1pPr>
          </a:lstStyle>
          <a:p>
            <a:pPr>
              <a:defRPr/>
            </a:pPr>
            <a:endParaRPr lang="cs-CZ"/>
          </a:p>
        </p:txBody>
      </p:sp>
      <p:sp>
        <p:nvSpPr>
          <p:cNvPr id="8" name="Rectangle 3"/>
          <p:cNvSpPr>
            <a:spLocks noGrp="1" noChangeArrowheads="1"/>
          </p:cNvSpPr>
          <p:nvPr>
            <p:ph type="sldNum" sz="quarter" idx="11"/>
          </p:nvPr>
        </p:nvSpPr>
        <p:spPr>
          <a:ln/>
        </p:spPr>
        <p:txBody>
          <a:bodyPr/>
          <a:lstStyle>
            <a:lvl1pPr>
              <a:defRPr/>
            </a:lvl1pPr>
          </a:lstStyle>
          <a:p>
            <a:pPr>
              <a:defRPr/>
            </a:pPr>
            <a:fld id="{D93CAAE4-8C9C-4C57-A669-A66A37473AF8}" type="slidenum">
              <a:rPr lang="cs-CZ"/>
              <a:pPr>
                <a:defRPr/>
              </a:pPr>
              <a:t>‹#›</a:t>
            </a:fld>
            <a:endParaRPr lang="cs-CZ"/>
          </a:p>
        </p:txBody>
      </p:sp>
      <p:sp>
        <p:nvSpPr>
          <p:cNvPr id="9" name="Rectangle 16"/>
          <p:cNvSpPr>
            <a:spLocks noGrp="1" noChangeArrowheads="1"/>
          </p:cNvSpPr>
          <p:nvPr>
            <p:ph type="dt" sz="half" idx="12"/>
          </p:nvPr>
        </p:nvSpPr>
        <p:spPr>
          <a:ln/>
        </p:spPr>
        <p:txBody>
          <a:bodyPr/>
          <a:lstStyle>
            <a:lvl1pPr>
              <a:defRPr/>
            </a:lvl1pPr>
          </a:lstStyle>
          <a:p>
            <a:pPr>
              <a:defRPr/>
            </a:pPr>
            <a:fld id="{EE5BE8EE-FE0C-4DC1-8CFB-924AD36EB2DD}" type="datetimeFigureOut">
              <a:rPr lang="cs-CZ"/>
              <a:pPr>
                <a:defRPr/>
              </a:pPr>
              <a:t>15.2.2014</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Rectangle 2"/>
          <p:cNvSpPr>
            <a:spLocks noGrp="1" noChangeArrowheads="1"/>
          </p:cNvSpPr>
          <p:nvPr>
            <p:ph type="ftr" sz="quarter" idx="10"/>
          </p:nvPr>
        </p:nvSpPr>
        <p:spPr>
          <a:ln/>
        </p:spPr>
        <p:txBody>
          <a:bodyPr/>
          <a:lstStyle>
            <a:lvl1pPr>
              <a:defRPr/>
            </a:lvl1pPr>
          </a:lstStyle>
          <a:p>
            <a:pPr>
              <a:defRPr/>
            </a:pPr>
            <a:endParaRPr lang="cs-CZ"/>
          </a:p>
        </p:txBody>
      </p:sp>
      <p:sp>
        <p:nvSpPr>
          <p:cNvPr id="4" name="Rectangle 3"/>
          <p:cNvSpPr>
            <a:spLocks noGrp="1" noChangeArrowheads="1"/>
          </p:cNvSpPr>
          <p:nvPr>
            <p:ph type="sldNum" sz="quarter" idx="11"/>
          </p:nvPr>
        </p:nvSpPr>
        <p:spPr>
          <a:ln/>
        </p:spPr>
        <p:txBody>
          <a:bodyPr/>
          <a:lstStyle>
            <a:lvl1pPr>
              <a:defRPr/>
            </a:lvl1pPr>
          </a:lstStyle>
          <a:p>
            <a:pPr>
              <a:defRPr/>
            </a:pPr>
            <a:fld id="{0274CE48-161F-480D-99E1-A732452322DB}" type="slidenum">
              <a:rPr lang="cs-CZ"/>
              <a:pPr>
                <a:defRPr/>
              </a:pPr>
              <a:t>‹#›</a:t>
            </a:fld>
            <a:endParaRPr lang="cs-CZ"/>
          </a:p>
        </p:txBody>
      </p:sp>
      <p:sp>
        <p:nvSpPr>
          <p:cNvPr id="5" name="Rectangle 16"/>
          <p:cNvSpPr>
            <a:spLocks noGrp="1" noChangeArrowheads="1"/>
          </p:cNvSpPr>
          <p:nvPr>
            <p:ph type="dt" sz="half" idx="12"/>
          </p:nvPr>
        </p:nvSpPr>
        <p:spPr>
          <a:ln/>
        </p:spPr>
        <p:txBody>
          <a:bodyPr/>
          <a:lstStyle>
            <a:lvl1pPr>
              <a:defRPr/>
            </a:lvl1pPr>
          </a:lstStyle>
          <a:p>
            <a:pPr>
              <a:defRPr/>
            </a:pPr>
            <a:fld id="{BF38A3EE-6120-44FE-8AE4-7DD127209A47}" type="datetimeFigureOut">
              <a:rPr lang="cs-CZ"/>
              <a:pPr>
                <a:defRPr/>
              </a:pPr>
              <a:t>15.2.2014</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ln/>
        </p:spPr>
        <p:txBody>
          <a:bodyPr/>
          <a:lstStyle>
            <a:lvl1pPr>
              <a:defRPr/>
            </a:lvl1pPr>
          </a:lstStyle>
          <a:p>
            <a:pPr>
              <a:defRPr/>
            </a:pPr>
            <a:endParaRPr lang="cs-CZ"/>
          </a:p>
        </p:txBody>
      </p:sp>
      <p:sp>
        <p:nvSpPr>
          <p:cNvPr id="3" name="Rectangle 3"/>
          <p:cNvSpPr>
            <a:spLocks noGrp="1" noChangeArrowheads="1"/>
          </p:cNvSpPr>
          <p:nvPr>
            <p:ph type="sldNum" sz="quarter" idx="11"/>
          </p:nvPr>
        </p:nvSpPr>
        <p:spPr>
          <a:ln/>
        </p:spPr>
        <p:txBody>
          <a:bodyPr/>
          <a:lstStyle>
            <a:lvl1pPr>
              <a:defRPr/>
            </a:lvl1pPr>
          </a:lstStyle>
          <a:p>
            <a:pPr>
              <a:defRPr/>
            </a:pPr>
            <a:fld id="{233386B8-0F7A-4394-A20D-604AD9410AA7}" type="slidenum">
              <a:rPr lang="cs-CZ"/>
              <a:pPr>
                <a:defRPr/>
              </a:pPr>
              <a:t>‹#›</a:t>
            </a:fld>
            <a:endParaRPr lang="cs-CZ"/>
          </a:p>
        </p:txBody>
      </p:sp>
      <p:sp>
        <p:nvSpPr>
          <p:cNvPr id="4" name="Rectangle 16"/>
          <p:cNvSpPr>
            <a:spLocks noGrp="1" noChangeArrowheads="1"/>
          </p:cNvSpPr>
          <p:nvPr>
            <p:ph type="dt" sz="half" idx="12"/>
          </p:nvPr>
        </p:nvSpPr>
        <p:spPr>
          <a:ln/>
        </p:spPr>
        <p:txBody>
          <a:bodyPr/>
          <a:lstStyle>
            <a:lvl1pPr>
              <a:defRPr/>
            </a:lvl1pPr>
          </a:lstStyle>
          <a:p>
            <a:pPr>
              <a:defRPr/>
            </a:pPr>
            <a:fld id="{D524AAB1-0960-41FE-BF10-E895E0355C50}" type="datetimeFigureOut">
              <a:rPr lang="cs-CZ"/>
              <a:pPr>
                <a:defRPr/>
              </a:pPr>
              <a:t>15.2.2014</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Rectangle 2"/>
          <p:cNvSpPr>
            <a:spLocks noGrp="1" noChangeArrowheads="1"/>
          </p:cNvSpPr>
          <p:nvPr>
            <p:ph type="ftr" sz="quarter" idx="10"/>
          </p:nvPr>
        </p:nvSpPr>
        <p:spPr>
          <a:ln/>
        </p:spPr>
        <p:txBody>
          <a:bodyPr/>
          <a:lstStyle>
            <a:lvl1pPr>
              <a:defRPr/>
            </a:lvl1pPr>
          </a:lstStyle>
          <a:p>
            <a:pPr>
              <a:defRPr/>
            </a:pPr>
            <a:endParaRPr lang="cs-CZ"/>
          </a:p>
        </p:txBody>
      </p:sp>
      <p:sp>
        <p:nvSpPr>
          <p:cNvPr id="6" name="Rectangle 3"/>
          <p:cNvSpPr>
            <a:spLocks noGrp="1" noChangeArrowheads="1"/>
          </p:cNvSpPr>
          <p:nvPr>
            <p:ph type="sldNum" sz="quarter" idx="11"/>
          </p:nvPr>
        </p:nvSpPr>
        <p:spPr>
          <a:ln/>
        </p:spPr>
        <p:txBody>
          <a:bodyPr/>
          <a:lstStyle>
            <a:lvl1pPr>
              <a:defRPr/>
            </a:lvl1pPr>
          </a:lstStyle>
          <a:p>
            <a:pPr>
              <a:defRPr/>
            </a:pPr>
            <a:fld id="{947DDF07-84BE-4CDE-9257-EAFC6933FFED}" type="slidenum">
              <a:rPr lang="cs-CZ"/>
              <a:pPr>
                <a:defRPr/>
              </a:pPr>
              <a:t>‹#›</a:t>
            </a:fld>
            <a:endParaRPr lang="cs-CZ"/>
          </a:p>
        </p:txBody>
      </p:sp>
      <p:sp>
        <p:nvSpPr>
          <p:cNvPr id="7" name="Rectangle 16"/>
          <p:cNvSpPr>
            <a:spLocks noGrp="1" noChangeArrowheads="1"/>
          </p:cNvSpPr>
          <p:nvPr>
            <p:ph type="dt" sz="half" idx="12"/>
          </p:nvPr>
        </p:nvSpPr>
        <p:spPr>
          <a:ln/>
        </p:spPr>
        <p:txBody>
          <a:bodyPr/>
          <a:lstStyle>
            <a:lvl1pPr>
              <a:defRPr/>
            </a:lvl1pPr>
          </a:lstStyle>
          <a:p>
            <a:pPr>
              <a:defRPr/>
            </a:pPr>
            <a:fld id="{A554C02A-0F12-4ACE-9FBD-D3FB2040A8A4}" type="datetimeFigureOut">
              <a:rPr lang="cs-CZ"/>
              <a:pPr>
                <a:defRPr/>
              </a:pPr>
              <a:t>15.2.2014</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smtClean="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Rectangle 2"/>
          <p:cNvSpPr>
            <a:spLocks noGrp="1" noChangeArrowheads="1"/>
          </p:cNvSpPr>
          <p:nvPr>
            <p:ph type="ftr" sz="quarter" idx="10"/>
          </p:nvPr>
        </p:nvSpPr>
        <p:spPr>
          <a:ln/>
        </p:spPr>
        <p:txBody>
          <a:bodyPr/>
          <a:lstStyle>
            <a:lvl1pPr>
              <a:defRPr/>
            </a:lvl1pPr>
          </a:lstStyle>
          <a:p>
            <a:pPr>
              <a:defRPr/>
            </a:pPr>
            <a:endParaRPr lang="cs-CZ"/>
          </a:p>
        </p:txBody>
      </p:sp>
      <p:sp>
        <p:nvSpPr>
          <p:cNvPr id="6" name="Rectangle 3"/>
          <p:cNvSpPr>
            <a:spLocks noGrp="1" noChangeArrowheads="1"/>
          </p:cNvSpPr>
          <p:nvPr>
            <p:ph type="sldNum" sz="quarter" idx="11"/>
          </p:nvPr>
        </p:nvSpPr>
        <p:spPr>
          <a:ln/>
        </p:spPr>
        <p:txBody>
          <a:bodyPr/>
          <a:lstStyle>
            <a:lvl1pPr>
              <a:defRPr/>
            </a:lvl1pPr>
          </a:lstStyle>
          <a:p>
            <a:pPr>
              <a:defRPr/>
            </a:pPr>
            <a:fld id="{FE86DA4D-2A70-47F4-B16D-D2E891DE0887}" type="slidenum">
              <a:rPr lang="cs-CZ"/>
              <a:pPr>
                <a:defRPr/>
              </a:pPr>
              <a:t>‹#›</a:t>
            </a:fld>
            <a:endParaRPr lang="cs-CZ"/>
          </a:p>
        </p:txBody>
      </p:sp>
      <p:sp>
        <p:nvSpPr>
          <p:cNvPr id="7" name="Rectangle 16"/>
          <p:cNvSpPr>
            <a:spLocks noGrp="1" noChangeArrowheads="1"/>
          </p:cNvSpPr>
          <p:nvPr>
            <p:ph type="dt" sz="half" idx="12"/>
          </p:nvPr>
        </p:nvSpPr>
        <p:spPr>
          <a:ln/>
        </p:spPr>
        <p:txBody>
          <a:bodyPr/>
          <a:lstStyle>
            <a:lvl1pPr>
              <a:defRPr/>
            </a:lvl1pPr>
          </a:lstStyle>
          <a:p>
            <a:pPr>
              <a:defRPr/>
            </a:pPr>
            <a:fld id="{3E741945-FB78-41C6-B924-E89E60E49817}" type="datetimeFigureOut">
              <a:rPr lang="cs-CZ"/>
              <a:pPr>
                <a:defRPr/>
              </a:pPr>
              <a:t>15.2.2014</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2"/>
          <p:cNvSpPr>
            <a:spLocks noGrp="1" noChangeArrowheads="1"/>
          </p:cNvSpPr>
          <p:nvPr>
            <p:ph type="ftr" sz="quarter" idx="10"/>
          </p:nvPr>
        </p:nvSpPr>
        <p:spPr>
          <a:ln/>
        </p:spPr>
        <p:txBody>
          <a:bodyPr/>
          <a:lstStyle>
            <a:lvl1pPr>
              <a:defRPr/>
            </a:lvl1pPr>
          </a:lstStyle>
          <a:p>
            <a:pPr>
              <a:defRPr/>
            </a:pPr>
            <a:endParaRPr lang="cs-CZ"/>
          </a:p>
        </p:txBody>
      </p:sp>
      <p:sp>
        <p:nvSpPr>
          <p:cNvPr id="5" name="Rectangle 3"/>
          <p:cNvSpPr>
            <a:spLocks noGrp="1" noChangeArrowheads="1"/>
          </p:cNvSpPr>
          <p:nvPr>
            <p:ph type="sldNum" sz="quarter" idx="11"/>
          </p:nvPr>
        </p:nvSpPr>
        <p:spPr>
          <a:ln/>
        </p:spPr>
        <p:txBody>
          <a:bodyPr/>
          <a:lstStyle>
            <a:lvl1pPr>
              <a:defRPr/>
            </a:lvl1pPr>
          </a:lstStyle>
          <a:p>
            <a:pPr>
              <a:defRPr/>
            </a:pPr>
            <a:fld id="{2F3A33DB-8D68-44DF-BBE0-C5186FF94B53}" type="slidenum">
              <a:rPr lang="cs-CZ"/>
              <a:pPr>
                <a:defRPr/>
              </a:pPr>
              <a:t>‹#›</a:t>
            </a:fld>
            <a:endParaRPr lang="cs-CZ"/>
          </a:p>
        </p:txBody>
      </p:sp>
      <p:sp>
        <p:nvSpPr>
          <p:cNvPr id="6" name="Rectangle 16"/>
          <p:cNvSpPr>
            <a:spLocks noGrp="1" noChangeArrowheads="1"/>
          </p:cNvSpPr>
          <p:nvPr>
            <p:ph type="dt" sz="half" idx="12"/>
          </p:nvPr>
        </p:nvSpPr>
        <p:spPr>
          <a:ln/>
        </p:spPr>
        <p:txBody>
          <a:bodyPr/>
          <a:lstStyle>
            <a:lvl1pPr>
              <a:defRPr/>
            </a:lvl1pPr>
          </a:lstStyle>
          <a:p>
            <a:pPr>
              <a:defRPr/>
            </a:pPr>
            <a:fld id="{E54AA88F-EA77-4475-9BBE-8AB4B434AD93}" type="datetimeFigureOut">
              <a:rPr lang="cs-CZ"/>
              <a:pPr>
                <a:defRPr/>
              </a:pPr>
              <a:t>15.2.2014</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457200"/>
            <a:ext cx="2057400" cy="5410200"/>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457200"/>
            <a:ext cx="6019800" cy="5410200"/>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2"/>
          <p:cNvSpPr>
            <a:spLocks noGrp="1" noChangeArrowheads="1"/>
          </p:cNvSpPr>
          <p:nvPr>
            <p:ph type="ftr" sz="quarter" idx="10"/>
          </p:nvPr>
        </p:nvSpPr>
        <p:spPr>
          <a:ln/>
        </p:spPr>
        <p:txBody>
          <a:bodyPr/>
          <a:lstStyle>
            <a:lvl1pPr>
              <a:defRPr/>
            </a:lvl1pPr>
          </a:lstStyle>
          <a:p>
            <a:pPr>
              <a:defRPr/>
            </a:pPr>
            <a:endParaRPr lang="cs-CZ"/>
          </a:p>
        </p:txBody>
      </p:sp>
      <p:sp>
        <p:nvSpPr>
          <p:cNvPr id="5" name="Rectangle 3"/>
          <p:cNvSpPr>
            <a:spLocks noGrp="1" noChangeArrowheads="1"/>
          </p:cNvSpPr>
          <p:nvPr>
            <p:ph type="sldNum" sz="quarter" idx="11"/>
          </p:nvPr>
        </p:nvSpPr>
        <p:spPr>
          <a:ln/>
        </p:spPr>
        <p:txBody>
          <a:bodyPr/>
          <a:lstStyle>
            <a:lvl1pPr>
              <a:defRPr/>
            </a:lvl1pPr>
          </a:lstStyle>
          <a:p>
            <a:pPr>
              <a:defRPr/>
            </a:pPr>
            <a:fld id="{0E481B95-3A0C-4B12-9314-6708B4224DB6}" type="slidenum">
              <a:rPr lang="cs-CZ"/>
              <a:pPr>
                <a:defRPr/>
              </a:pPr>
              <a:t>‹#›</a:t>
            </a:fld>
            <a:endParaRPr lang="cs-CZ"/>
          </a:p>
        </p:txBody>
      </p:sp>
      <p:sp>
        <p:nvSpPr>
          <p:cNvPr id="6" name="Rectangle 16"/>
          <p:cNvSpPr>
            <a:spLocks noGrp="1" noChangeArrowheads="1"/>
          </p:cNvSpPr>
          <p:nvPr>
            <p:ph type="dt" sz="half" idx="12"/>
          </p:nvPr>
        </p:nvSpPr>
        <p:spPr>
          <a:ln/>
        </p:spPr>
        <p:txBody>
          <a:bodyPr/>
          <a:lstStyle>
            <a:lvl1pPr>
              <a:defRPr/>
            </a:lvl1pPr>
          </a:lstStyle>
          <a:p>
            <a:pPr>
              <a:defRPr/>
            </a:pPr>
            <a:fld id="{91498937-90DE-4F89-B66B-9F7D5357065C}" type="datetimeFigureOut">
              <a:rPr lang="cs-CZ"/>
              <a:pPr>
                <a:defRPr/>
              </a:pPr>
              <a:t>15.2.2014</a:t>
            </a:fld>
            <a:endParaRPr lang="cs-C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Obsah">
    <p:spTree>
      <p:nvGrpSpPr>
        <p:cNvPr id="1" name=""/>
        <p:cNvGrpSpPr/>
        <p:nvPr/>
      </p:nvGrpSpPr>
      <p:grpSpPr>
        <a:xfrm>
          <a:off x="0" y="0"/>
          <a:ext cx="0" cy="0"/>
          <a:chOff x="0" y="0"/>
          <a:chExt cx="0" cy="0"/>
        </a:xfrm>
      </p:grpSpPr>
      <p:sp>
        <p:nvSpPr>
          <p:cNvPr id="2" name="Zástupný symbol pro obsah 1"/>
          <p:cNvSpPr>
            <a:spLocks noGrp="1"/>
          </p:cNvSpPr>
          <p:nvPr>
            <p:ph/>
          </p:nvPr>
        </p:nvSpPr>
        <p:spPr>
          <a:xfrm>
            <a:off x="457200" y="457200"/>
            <a:ext cx="8229600" cy="5410200"/>
          </a:xfrm>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3" name="Rectangle 2"/>
          <p:cNvSpPr>
            <a:spLocks noGrp="1" noChangeArrowheads="1"/>
          </p:cNvSpPr>
          <p:nvPr>
            <p:ph type="ftr" sz="quarter" idx="10"/>
          </p:nvPr>
        </p:nvSpPr>
        <p:spPr>
          <a:ln/>
        </p:spPr>
        <p:txBody>
          <a:bodyPr/>
          <a:lstStyle>
            <a:lvl1pPr>
              <a:defRPr/>
            </a:lvl1pPr>
          </a:lstStyle>
          <a:p>
            <a:pPr>
              <a:defRPr/>
            </a:pPr>
            <a:endParaRPr lang="cs-CZ"/>
          </a:p>
        </p:txBody>
      </p:sp>
      <p:sp>
        <p:nvSpPr>
          <p:cNvPr id="4" name="Rectangle 3"/>
          <p:cNvSpPr>
            <a:spLocks noGrp="1" noChangeArrowheads="1"/>
          </p:cNvSpPr>
          <p:nvPr>
            <p:ph type="sldNum" sz="quarter" idx="11"/>
          </p:nvPr>
        </p:nvSpPr>
        <p:spPr>
          <a:ln/>
        </p:spPr>
        <p:txBody>
          <a:bodyPr/>
          <a:lstStyle>
            <a:lvl1pPr>
              <a:defRPr/>
            </a:lvl1pPr>
          </a:lstStyle>
          <a:p>
            <a:pPr>
              <a:defRPr/>
            </a:pPr>
            <a:fld id="{D8E97AED-4C55-460C-9600-09F31BB2280B}" type="slidenum">
              <a:rPr lang="cs-CZ"/>
              <a:pPr>
                <a:defRPr/>
              </a:pPr>
              <a:t>‹#›</a:t>
            </a:fld>
            <a:endParaRPr lang="cs-CZ"/>
          </a:p>
        </p:txBody>
      </p:sp>
      <p:sp>
        <p:nvSpPr>
          <p:cNvPr id="5" name="Rectangle 16"/>
          <p:cNvSpPr>
            <a:spLocks noGrp="1" noChangeArrowheads="1"/>
          </p:cNvSpPr>
          <p:nvPr>
            <p:ph type="dt" sz="half" idx="12"/>
          </p:nvPr>
        </p:nvSpPr>
        <p:spPr>
          <a:ln/>
        </p:spPr>
        <p:txBody>
          <a:bodyPr/>
          <a:lstStyle>
            <a:lvl1pPr>
              <a:defRPr/>
            </a:lvl1pPr>
          </a:lstStyle>
          <a:p>
            <a:pPr>
              <a:defRPr/>
            </a:pPr>
            <a:fld id="{25C463CB-D374-4E42-B0BB-A7124497326F}" type="datetimeFigureOut">
              <a:rPr lang="cs-CZ"/>
              <a:pPr>
                <a:defRPr/>
              </a:pPr>
              <a:t>15.2.2014</a:t>
            </a:fld>
            <a:endParaRPr lang="cs-CZ"/>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Nadpis a tabulka">
    <p:spTree>
      <p:nvGrpSpPr>
        <p:cNvPr id="1" name=""/>
        <p:cNvGrpSpPr/>
        <p:nvPr/>
      </p:nvGrpSpPr>
      <p:grpSpPr>
        <a:xfrm>
          <a:off x="0" y="0"/>
          <a:ext cx="0" cy="0"/>
          <a:chOff x="0" y="0"/>
          <a:chExt cx="0" cy="0"/>
        </a:xfrm>
      </p:grpSpPr>
      <p:sp>
        <p:nvSpPr>
          <p:cNvPr id="2" name="Nadpis 1"/>
          <p:cNvSpPr>
            <a:spLocks noGrp="1"/>
          </p:cNvSpPr>
          <p:nvPr>
            <p:ph type="title"/>
          </p:nvPr>
        </p:nvSpPr>
        <p:spPr>
          <a:xfrm>
            <a:off x="457200" y="457200"/>
            <a:ext cx="8229600" cy="1371600"/>
          </a:xfrm>
        </p:spPr>
        <p:txBody>
          <a:bodyPr/>
          <a:lstStyle/>
          <a:p>
            <a:r>
              <a:rPr lang="cs-CZ" smtClean="0"/>
              <a:t>Klepnutím lze upravit styl předlohy nadpisů.</a:t>
            </a:r>
            <a:endParaRPr lang="cs-CZ"/>
          </a:p>
        </p:txBody>
      </p:sp>
      <p:sp>
        <p:nvSpPr>
          <p:cNvPr id="3" name="Zástupný symbol pro tabulku 2"/>
          <p:cNvSpPr>
            <a:spLocks noGrp="1"/>
          </p:cNvSpPr>
          <p:nvPr>
            <p:ph type="tbl" idx="1"/>
          </p:nvPr>
        </p:nvSpPr>
        <p:spPr>
          <a:xfrm>
            <a:off x="457200" y="1981200"/>
            <a:ext cx="8229600" cy="3886200"/>
          </a:xfrm>
        </p:spPr>
        <p:txBody>
          <a:bodyPr/>
          <a:lstStyle/>
          <a:p>
            <a:pPr lvl="0"/>
            <a:endParaRPr lang="cs-CZ" noProof="0" smtClean="0"/>
          </a:p>
        </p:txBody>
      </p:sp>
      <p:sp>
        <p:nvSpPr>
          <p:cNvPr id="4" name="Rectangle 2"/>
          <p:cNvSpPr>
            <a:spLocks noGrp="1" noChangeArrowheads="1"/>
          </p:cNvSpPr>
          <p:nvPr>
            <p:ph type="ftr" sz="quarter" idx="10"/>
          </p:nvPr>
        </p:nvSpPr>
        <p:spPr>
          <a:ln/>
        </p:spPr>
        <p:txBody>
          <a:bodyPr/>
          <a:lstStyle>
            <a:lvl1pPr>
              <a:defRPr/>
            </a:lvl1pPr>
          </a:lstStyle>
          <a:p>
            <a:pPr>
              <a:defRPr/>
            </a:pPr>
            <a:endParaRPr lang="cs-CZ"/>
          </a:p>
        </p:txBody>
      </p:sp>
      <p:sp>
        <p:nvSpPr>
          <p:cNvPr id="5" name="Rectangle 3"/>
          <p:cNvSpPr>
            <a:spLocks noGrp="1" noChangeArrowheads="1"/>
          </p:cNvSpPr>
          <p:nvPr>
            <p:ph type="sldNum" sz="quarter" idx="11"/>
          </p:nvPr>
        </p:nvSpPr>
        <p:spPr>
          <a:ln/>
        </p:spPr>
        <p:txBody>
          <a:bodyPr/>
          <a:lstStyle>
            <a:lvl1pPr>
              <a:defRPr/>
            </a:lvl1pPr>
          </a:lstStyle>
          <a:p>
            <a:pPr>
              <a:defRPr/>
            </a:pPr>
            <a:fld id="{5277737A-C86B-45E2-AA0B-36B7B91306E0}" type="slidenum">
              <a:rPr lang="cs-CZ"/>
              <a:pPr>
                <a:defRPr/>
              </a:pPr>
              <a:t>‹#›</a:t>
            </a:fld>
            <a:endParaRPr lang="cs-CZ"/>
          </a:p>
        </p:txBody>
      </p:sp>
      <p:sp>
        <p:nvSpPr>
          <p:cNvPr id="6" name="Rectangle 16"/>
          <p:cNvSpPr>
            <a:spLocks noGrp="1" noChangeArrowheads="1"/>
          </p:cNvSpPr>
          <p:nvPr>
            <p:ph type="dt" sz="half" idx="12"/>
          </p:nvPr>
        </p:nvSpPr>
        <p:spPr>
          <a:ln/>
        </p:spPr>
        <p:txBody>
          <a:bodyPr/>
          <a:lstStyle>
            <a:lvl1pPr>
              <a:defRPr/>
            </a:lvl1pPr>
          </a:lstStyle>
          <a:p>
            <a:pPr>
              <a:defRPr/>
            </a:pPr>
            <a:fld id="{453A6127-776C-4AD6-B858-130BCE769475}" type="datetimeFigureOut">
              <a:rPr lang="cs-CZ"/>
              <a:pPr>
                <a:defRPr/>
              </a:pPr>
              <a:t>15.2.2014</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4930" name="Rectangle 2"/>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vl1pPr>
          </a:lstStyle>
          <a:p>
            <a:pPr>
              <a:defRPr/>
            </a:pPr>
            <a:endParaRPr lang="cs-CZ"/>
          </a:p>
        </p:txBody>
      </p:sp>
      <p:sp>
        <p:nvSpPr>
          <p:cNvPr id="124931" name="Rectangle 3"/>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Black" pitchFamily="34" charset="0"/>
              </a:defRPr>
            </a:lvl1pPr>
          </a:lstStyle>
          <a:p>
            <a:pPr>
              <a:defRPr/>
            </a:pPr>
            <a:fld id="{39936DBB-E7B6-49D1-8F20-8556DFDE5F60}" type="slidenum">
              <a:rPr lang="cs-CZ"/>
              <a:pPr>
                <a:defRPr/>
              </a:pPr>
              <a:t>‹#›</a:t>
            </a:fld>
            <a:endParaRPr lang="cs-CZ"/>
          </a:p>
        </p:txBody>
      </p:sp>
      <p:grpSp>
        <p:nvGrpSpPr>
          <p:cNvPr id="1028" name="Group 4"/>
          <p:cNvGrpSpPr>
            <a:grpSpLocks/>
          </p:cNvGrpSpPr>
          <p:nvPr/>
        </p:nvGrpSpPr>
        <p:grpSpPr bwMode="auto">
          <a:xfrm>
            <a:off x="0" y="0"/>
            <a:ext cx="9144000" cy="546100"/>
            <a:chOff x="0" y="0"/>
            <a:chExt cx="5760" cy="344"/>
          </a:xfrm>
        </p:grpSpPr>
        <p:sp>
          <p:nvSpPr>
            <p:cNvPr id="124933"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defRPr/>
              </a:pPr>
              <a:endParaRPr lang="cs-CZ" sz="2400">
                <a:latin typeface="Times New Roman" pitchFamily="18" charset="0"/>
              </a:endParaRPr>
            </a:p>
          </p:txBody>
        </p:sp>
        <p:sp>
          <p:nvSpPr>
            <p:cNvPr id="124934"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w="9525">
              <a:noFill/>
              <a:miter lim="800000"/>
              <a:headEnd/>
              <a:tailEnd/>
            </a:ln>
          </p:spPr>
          <p:txBody>
            <a:bodyPr/>
            <a:lstStyle/>
            <a:p>
              <a:pPr>
                <a:defRPr/>
              </a:pPr>
              <a:endParaRPr lang="cs-CZ" sz="2400">
                <a:latin typeface="Times New Roman" pitchFamily="18" charset="0"/>
              </a:endParaRPr>
            </a:p>
          </p:txBody>
        </p:sp>
        <p:sp>
          <p:nvSpPr>
            <p:cNvPr id="124935" name="Rectangle 7"/>
            <p:cNvSpPr>
              <a:spLocks noChangeArrowheads="1"/>
            </p:cNvSpPr>
            <p:nvPr/>
          </p:nvSpPr>
          <p:spPr bwMode="auto">
            <a:xfrm>
              <a:off x="258" y="85"/>
              <a:ext cx="87" cy="89"/>
            </a:xfrm>
            <a:prstGeom prst="rect">
              <a:avLst/>
            </a:prstGeom>
            <a:solidFill>
              <a:schemeClr val="folHlink"/>
            </a:solidFill>
            <a:ln w="9525">
              <a:noFill/>
              <a:miter lim="800000"/>
              <a:headEnd/>
              <a:tailEnd/>
            </a:ln>
          </p:spPr>
          <p:txBody>
            <a:bodyPr/>
            <a:lstStyle/>
            <a:p>
              <a:pPr>
                <a:defRPr/>
              </a:pPr>
              <a:endParaRPr lang="cs-CZ">
                <a:solidFill>
                  <a:schemeClr val="hlink"/>
                </a:solidFill>
              </a:endParaRPr>
            </a:p>
          </p:txBody>
        </p:sp>
        <p:sp>
          <p:nvSpPr>
            <p:cNvPr id="124936" name="Rectangle 8"/>
            <p:cNvSpPr>
              <a:spLocks noChangeArrowheads="1"/>
            </p:cNvSpPr>
            <p:nvPr/>
          </p:nvSpPr>
          <p:spPr bwMode="auto">
            <a:xfrm>
              <a:off x="345" y="0"/>
              <a:ext cx="88" cy="87"/>
            </a:xfrm>
            <a:prstGeom prst="rect">
              <a:avLst/>
            </a:prstGeom>
            <a:solidFill>
              <a:schemeClr val="folHlink"/>
            </a:solidFill>
            <a:ln w="9525">
              <a:noFill/>
              <a:miter lim="800000"/>
              <a:headEnd/>
              <a:tailEnd/>
            </a:ln>
          </p:spPr>
          <p:txBody>
            <a:bodyPr/>
            <a:lstStyle/>
            <a:p>
              <a:pPr>
                <a:defRPr/>
              </a:pPr>
              <a:endParaRPr lang="cs-CZ">
                <a:solidFill>
                  <a:schemeClr val="hlink"/>
                </a:solidFill>
              </a:endParaRPr>
            </a:p>
          </p:txBody>
        </p:sp>
        <p:sp>
          <p:nvSpPr>
            <p:cNvPr id="124937" name="Rectangle 9"/>
            <p:cNvSpPr>
              <a:spLocks noChangeArrowheads="1"/>
            </p:cNvSpPr>
            <p:nvPr/>
          </p:nvSpPr>
          <p:spPr bwMode="auto">
            <a:xfrm>
              <a:off x="345" y="85"/>
              <a:ext cx="88" cy="89"/>
            </a:xfrm>
            <a:prstGeom prst="rect">
              <a:avLst/>
            </a:prstGeom>
            <a:solidFill>
              <a:schemeClr val="accent2"/>
            </a:solidFill>
            <a:ln w="9525">
              <a:noFill/>
              <a:miter lim="800000"/>
              <a:headEnd/>
              <a:tailEnd/>
            </a:ln>
          </p:spPr>
          <p:txBody>
            <a:bodyPr/>
            <a:lstStyle/>
            <a:p>
              <a:pPr>
                <a:defRPr/>
              </a:pPr>
              <a:endParaRPr lang="cs-CZ">
                <a:solidFill>
                  <a:schemeClr val="accent2"/>
                </a:solidFill>
              </a:endParaRPr>
            </a:p>
          </p:txBody>
        </p:sp>
        <p:sp>
          <p:nvSpPr>
            <p:cNvPr id="124938" name="Rectangle 10"/>
            <p:cNvSpPr>
              <a:spLocks noChangeArrowheads="1"/>
            </p:cNvSpPr>
            <p:nvPr/>
          </p:nvSpPr>
          <p:spPr bwMode="auto">
            <a:xfrm>
              <a:off x="173" y="173"/>
              <a:ext cx="86" cy="87"/>
            </a:xfrm>
            <a:prstGeom prst="rect">
              <a:avLst/>
            </a:prstGeom>
            <a:solidFill>
              <a:schemeClr val="folHlink"/>
            </a:solidFill>
            <a:ln w="9525">
              <a:noFill/>
              <a:miter lim="800000"/>
              <a:headEnd/>
              <a:tailEnd/>
            </a:ln>
          </p:spPr>
          <p:txBody>
            <a:bodyPr/>
            <a:lstStyle/>
            <a:p>
              <a:pPr>
                <a:defRPr/>
              </a:pPr>
              <a:endParaRPr lang="cs-CZ">
                <a:solidFill>
                  <a:schemeClr val="hlink"/>
                </a:solidFill>
              </a:endParaRPr>
            </a:p>
          </p:txBody>
        </p:sp>
        <p:sp>
          <p:nvSpPr>
            <p:cNvPr id="124939" name="Rectangle 11"/>
            <p:cNvSpPr>
              <a:spLocks noChangeArrowheads="1"/>
            </p:cNvSpPr>
            <p:nvPr/>
          </p:nvSpPr>
          <p:spPr bwMode="auto">
            <a:xfrm>
              <a:off x="83" y="86"/>
              <a:ext cx="89" cy="87"/>
            </a:xfrm>
            <a:prstGeom prst="rect">
              <a:avLst/>
            </a:prstGeom>
            <a:solidFill>
              <a:schemeClr val="bg2"/>
            </a:solidFill>
            <a:ln w="9525">
              <a:noFill/>
              <a:miter lim="800000"/>
              <a:headEnd/>
              <a:tailEnd/>
            </a:ln>
          </p:spPr>
          <p:txBody>
            <a:bodyPr/>
            <a:lstStyle/>
            <a:p>
              <a:pPr>
                <a:defRPr/>
              </a:pPr>
              <a:endParaRPr lang="cs-CZ" sz="2400">
                <a:latin typeface="Times New Roman" pitchFamily="18" charset="0"/>
              </a:endParaRPr>
            </a:p>
          </p:txBody>
        </p:sp>
        <p:sp>
          <p:nvSpPr>
            <p:cNvPr id="124940" name="Rectangle 12"/>
            <p:cNvSpPr>
              <a:spLocks noChangeArrowheads="1"/>
            </p:cNvSpPr>
            <p:nvPr/>
          </p:nvSpPr>
          <p:spPr bwMode="auto">
            <a:xfrm>
              <a:off x="258" y="171"/>
              <a:ext cx="87" cy="87"/>
            </a:xfrm>
            <a:prstGeom prst="rect">
              <a:avLst/>
            </a:prstGeom>
            <a:solidFill>
              <a:schemeClr val="accent2"/>
            </a:solidFill>
            <a:ln w="9525">
              <a:noFill/>
              <a:miter lim="800000"/>
              <a:headEnd/>
              <a:tailEnd/>
            </a:ln>
          </p:spPr>
          <p:txBody>
            <a:bodyPr/>
            <a:lstStyle/>
            <a:p>
              <a:pPr>
                <a:defRPr/>
              </a:pPr>
              <a:endParaRPr lang="cs-CZ">
                <a:solidFill>
                  <a:schemeClr val="accent2"/>
                </a:solidFill>
              </a:endParaRPr>
            </a:p>
          </p:txBody>
        </p:sp>
        <p:sp>
          <p:nvSpPr>
            <p:cNvPr id="124941" name="Rectangle 13"/>
            <p:cNvSpPr>
              <a:spLocks noChangeArrowheads="1"/>
            </p:cNvSpPr>
            <p:nvPr/>
          </p:nvSpPr>
          <p:spPr bwMode="auto">
            <a:xfrm>
              <a:off x="173" y="258"/>
              <a:ext cx="86" cy="86"/>
            </a:xfrm>
            <a:prstGeom prst="rect">
              <a:avLst/>
            </a:prstGeom>
            <a:solidFill>
              <a:schemeClr val="accent2"/>
            </a:solidFill>
            <a:ln w="9525">
              <a:noFill/>
              <a:miter lim="800000"/>
              <a:headEnd/>
              <a:tailEnd/>
            </a:ln>
          </p:spPr>
          <p:txBody>
            <a:bodyPr/>
            <a:lstStyle/>
            <a:p>
              <a:pPr>
                <a:defRPr/>
              </a:pPr>
              <a:endParaRPr lang="cs-CZ">
                <a:solidFill>
                  <a:schemeClr val="accent2"/>
                </a:solidFill>
              </a:endParaRPr>
            </a:p>
          </p:txBody>
        </p:sp>
      </p:grpSp>
      <p:sp>
        <p:nvSpPr>
          <p:cNvPr id="1029" name="Rectangle 14"/>
          <p:cNvSpPr>
            <a:spLocks noGrp="1" noChangeArrowheads="1"/>
          </p:cNvSpPr>
          <p:nvPr>
            <p:ph type="title"/>
          </p:nvPr>
        </p:nvSpPr>
        <p:spPr bwMode="auto">
          <a:xfrm>
            <a:off x="457200" y="457200"/>
            <a:ext cx="8229600" cy="1371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cs-CZ" smtClean="0"/>
              <a:t>Klepnutím lze upravit styl předlohy nadpisů.</a:t>
            </a:r>
          </a:p>
        </p:txBody>
      </p:sp>
      <p:sp>
        <p:nvSpPr>
          <p:cNvPr id="1030" name="Rectangle 15"/>
          <p:cNvSpPr>
            <a:spLocks noGrp="1" noChangeArrowheads="1"/>
          </p:cNvSpPr>
          <p:nvPr>
            <p:ph type="body" idx="1"/>
          </p:nvPr>
        </p:nvSpPr>
        <p:spPr bwMode="auto">
          <a:xfrm>
            <a:off x="457200" y="1981200"/>
            <a:ext cx="8229600" cy="3886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p>
        </p:txBody>
      </p:sp>
      <p:sp>
        <p:nvSpPr>
          <p:cNvPr id="124944" name="Rectangle 16"/>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fld id="{0B12139B-2190-465C-A86B-D07E390470E9}" type="datetimeFigureOut">
              <a:rPr lang="cs-CZ"/>
              <a:pPr>
                <a:defRPr/>
              </a:pPr>
              <a:t>15.2.2014</a:t>
            </a:fld>
            <a:endParaRPr lang="cs-CZ"/>
          </a:p>
        </p:txBody>
      </p:sp>
    </p:spTree>
  </p:cSld>
  <p:clrMap bg1="lt1" tx1="dk1" bg2="lt2" tx2="dk2" accent1="accent1" accent2="accent2" accent3="accent3" accent4="accent4" accent5="accent5" accent6="accent6" hlink="hlink" folHlink="folHlink"/>
  <p:sldLayoutIdLst>
    <p:sldLayoutId id="2147483854"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 id="2147483852" r:id="rId12"/>
    <p:sldLayoutId id="2147483853" r:id="rId13"/>
  </p:sldLayoutIdLst>
  <p:txStyles>
    <p:titleStyle>
      <a:lvl1pPr algn="l" rtl="0" eaLnBrk="0" fontAlgn="base" hangingPunct="0">
        <a:spcBef>
          <a:spcPct val="0"/>
        </a:spcBef>
        <a:spcAft>
          <a:spcPct val="0"/>
        </a:spcAft>
        <a:defRPr sz="4400">
          <a:solidFill>
            <a:schemeClr val="tx1"/>
          </a:solidFill>
          <a:latin typeface="+mj-lt"/>
          <a:ea typeface="+mj-ea"/>
          <a:cs typeface="+mj-cs"/>
        </a:defRPr>
      </a:lvl1pPr>
      <a:lvl2pPr algn="l" rtl="0" eaLnBrk="0" fontAlgn="base" hangingPunct="0">
        <a:spcBef>
          <a:spcPct val="0"/>
        </a:spcBef>
        <a:spcAft>
          <a:spcPct val="0"/>
        </a:spcAft>
        <a:defRPr sz="4400">
          <a:solidFill>
            <a:schemeClr val="tx1"/>
          </a:solidFill>
          <a:latin typeface="Arial" charset="0"/>
          <a:cs typeface="Arial" charset="0"/>
        </a:defRPr>
      </a:lvl2pPr>
      <a:lvl3pPr algn="l" rtl="0" eaLnBrk="0" fontAlgn="base" hangingPunct="0">
        <a:spcBef>
          <a:spcPct val="0"/>
        </a:spcBef>
        <a:spcAft>
          <a:spcPct val="0"/>
        </a:spcAft>
        <a:defRPr sz="4400">
          <a:solidFill>
            <a:schemeClr val="tx1"/>
          </a:solidFill>
          <a:latin typeface="Arial" charset="0"/>
          <a:cs typeface="Arial" charset="0"/>
        </a:defRPr>
      </a:lvl3pPr>
      <a:lvl4pPr algn="l" rtl="0" eaLnBrk="0" fontAlgn="base" hangingPunct="0">
        <a:spcBef>
          <a:spcPct val="0"/>
        </a:spcBef>
        <a:spcAft>
          <a:spcPct val="0"/>
        </a:spcAft>
        <a:defRPr sz="4400">
          <a:solidFill>
            <a:schemeClr val="tx1"/>
          </a:solidFill>
          <a:latin typeface="Arial" charset="0"/>
          <a:cs typeface="Arial" charset="0"/>
        </a:defRPr>
      </a:lvl4pPr>
      <a:lvl5pPr algn="l" rtl="0" eaLnBrk="0" fontAlgn="base" hangingPunct="0">
        <a:spcBef>
          <a:spcPct val="0"/>
        </a:spcBef>
        <a:spcAft>
          <a:spcPct val="0"/>
        </a:spcAft>
        <a:defRPr sz="4400">
          <a:solidFill>
            <a:schemeClr val="tx1"/>
          </a:solidFill>
          <a:latin typeface="Arial" charset="0"/>
          <a:cs typeface="Arial" charset="0"/>
        </a:defRPr>
      </a:lvl5pPr>
      <a:lvl6pPr marL="457200" algn="l" rtl="0" fontAlgn="base">
        <a:spcBef>
          <a:spcPct val="0"/>
        </a:spcBef>
        <a:spcAft>
          <a:spcPct val="0"/>
        </a:spcAft>
        <a:defRPr sz="4400">
          <a:solidFill>
            <a:schemeClr val="tx1"/>
          </a:solidFill>
          <a:latin typeface="Arial" charset="0"/>
          <a:cs typeface="Arial" charset="0"/>
        </a:defRPr>
      </a:lvl6pPr>
      <a:lvl7pPr marL="914400" algn="l" rtl="0" fontAlgn="base">
        <a:spcBef>
          <a:spcPct val="0"/>
        </a:spcBef>
        <a:spcAft>
          <a:spcPct val="0"/>
        </a:spcAft>
        <a:defRPr sz="4400">
          <a:solidFill>
            <a:schemeClr val="tx1"/>
          </a:solidFill>
          <a:latin typeface="Arial" charset="0"/>
          <a:cs typeface="Arial" charset="0"/>
        </a:defRPr>
      </a:lvl7pPr>
      <a:lvl8pPr marL="1371600" algn="l" rtl="0" fontAlgn="base">
        <a:spcBef>
          <a:spcPct val="0"/>
        </a:spcBef>
        <a:spcAft>
          <a:spcPct val="0"/>
        </a:spcAft>
        <a:defRPr sz="4400">
          <a:solidFill>
            <a:schemeClr val="tx1"/>
          </a:solidFill>
          <a:latin typeface="Arial" charset="0"/>
          <a:cs typeface="Arial" charset="0"/>
        </a:defRPr>
      </a:lvl8pPr>
      <a:lvl9pPr marL="1828800" algn="l" rtl="0" fontAlgn="base">
        <a:spcBef>
          <a:spcPct val="0"/>
        </a:spcBef>
        <a:spcAft>
          <a:spcPct val="0"/>
        </a:spcAft>
        <a:defRPr sz="4400">
          <a:solidFill>
            <a:schemeClr val="tx1"/>
          </a:solidFill>
          <a:latin typeface="Arial" charset="0"/>
          <a:cs typeface="Arial" charset="0"/>
        </a:defRPr>
      </a:lvl9pPr>
    </p:titleStyle>
    <p:bodyStyle>
      <a:lvl1pPr marL="342900" indent="-342900" algn="l" rtl="0" eaLnBrk="0" fontAlgn="base" hangingPunct="0">
        <a:spcBef>
          <a:spcPct val="20000"/>
        </a:spcBef>
        <a:spcAft>
          <a:spcPct val="0"/>
        </a:spcAft>
        <a:buClr>
          <a:schemeClr val="bg2"/>
        </a:buClr>
        <a:buSzPct val="75000"/>
        <a:buFont typeface="Wingdings"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80000"/>
        <a:buFont typeface="Wingdings" pitchFamily="2" charset="2"/>
        <a:buChar char="¨"/>
        <a:defRPr sz="2800">
          <a:solidFill>
            <a:schemeClr val="tx1"/>
          </a:solidFill>
          <a:latin typeface="+mn-lt"/>
          <a:cs typeface="+mn-cs"/>
        </a:defRPr>
      </a:lvl2pPr>
      <a:lvl3pPr marL="1143000" indent="-228600" algn="l" rtl="0" eaLnBrk="0" fontAlgn="base" hangingPunct="0">
        <a:spcBef>
          <a:spcPct val="20000"/>
        </a:spcBef>
        <a:spcAft>
          <a:spcPct val="0"/>
        </a:spcAft>
        <a:buClr>
          <a:schemeClr val="bg2"/>
        </a:buClr>
        <a:buSzPct val="65000"/>
        <a:buFont typeface="Wingdings" pitchFamily="2" charset="2"/>
        <a:buChar char="n"/>
        <a:defRPr sz="2400">
          <a:solidFill>
            <a:schemeClr val="tx1"/>
          </a:solidFill>
          <a:latin typeface="+mn-lt"/>
          <a:cs typeface="+mn-cs"/>
        </a:defRPr>
      </a:lvl3pPr>
      <a:lvl4pPr marL="1600200" indent="-228600" algn="l" rtl="0" eaLnBrk="0" fontAlgn="base" hangingPunct="0">
        <a:spcBef>
          <a:spcPct val="20000"/>
        </a:spcBef>
        <a:spcAft>
          <a:spcPct val="0"/>
        </a:spcAft>
        <a:buClr>
          <a:schemeClr val="accent2"/>
        </a:buClr>
        <a:buSzPct val="70000"/>
        <a:buFont typeface="Wingdings" pitchFamily="2" charset="2"/>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bg2"/>
        </a:buClr>
        <a:buFont typeface="Wingdings"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bg2"/>
        </a:buClr>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bg2"/>
        </a:buClr>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bg2"/>
        </a:buClr>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bg2"/>
        </a:buClr>
        <a:buFont typeface="Wingdings" pitchFamily="2" charset="2"/>
        <a:buChar char="§"/>
        <a:defRPr sz="2000">
          <a:solidFill>
            <a:schemeClr val="tx1"/>
          </a:solidFill>
          <a:latin typeface="+mn-lt"/>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212" name="Group 44"/>
          <p:cNvGraphicFramePr>
            <a:graphicFrameLocks noGrp="1"/>
          </p:cNvGraphicFramePr>
          <p:nvPr>
            <p:ph/>
          </p:nvPr>
        </p:nvGraphicFramePr>
        <p:xfrm>
          <a:off x="468313" y="1268413"/>
          <a:ext cx="8229600" cy="4263076"/>
        </p:xfrm>
        <a:graphic>
          <a:graphicData uri="http://schemas.openxmlformats.org/drawingml/2006/table">
            <a:tbl>
              <a:tblPr/>
              <a:tblGrid>
                <a:gridCol w="2016125"/>
                <a:gridCol w="6213475"/>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1" i="0" u="none" strike="noStrike" cap="none" normalizeH="0" baseline="0" dirty="0" smtClean="0">
                          <a:ln>
                            <a:noFill/>
                          </a:ln>
                          <a:solidFill>
                            <a:srgbClr val="FFFFFF"/>
                          </a:solidFill>
                          <a:effectLst/>
                          <a:latin typeface="Arial" charset="0"/>
                          <a:cs typeface="Arial" charset="0"/>
                        </a:rPr>
                        <a:t>Číslo projektu</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1" i="0" u="none" strike="noStrike" cap="none" normalizeH="0" baseline="0" dirty="0" smtClean="0">
                          <a:ln>
                            <a:noFill/>
                          </a:ln>
                          <a:solidFill>
                            <a:schemeClr val="tx1"/>
                          </a:solidFill>
                          <a:effectLst/>
                          <a:latin typeface="Arial" charset="0"/>
                          <a:cs typeface="Arial" charset="0"/>
                        </a:rPr>
                        <a:t>CZ.1.07/1.5.00/34.0969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r>
              <a:tr h="4159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Arial" charset="0"/>
                        </a:rPr>
                        <a:t>Název školy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400" b="0" i="0" u="none" strike="noStrike" cap="none" normalizeH="0" baseline="0" dirty="0" smtClean="0">
                          <a:ln>
                            <a:noFill/>
                          </a:ln>
                          <a:solidFill>
                            <a:schemeClr val="tx1"/>
                          </a:solidFill>
                          <a:effectLst/>
                          <a:latin typeface="Times New Roman" pitchFamily="18" charset="0"/>
                          <a:cs typeface="Times New Roman" pitchFamily="18" charset="0"/>
                        </a:rPr>
                        <a:t>Gymnázium Česká a Olympijských nadějí, České Budějovice, Česká 64</a:t>
                      </a:r>
                      <a:endParaRPr kumimoji="0" lang="cs-CZ" sz="1800" b="0" i="0" u="none" strike="noStrike" cap="none" normalizeH="0" baseline="0" dirty="0" smtClean="0">
                        <a:ln>
                          <a:noFill/>
                        </a:ln>
                        <a:solidFill>
                          <a:srgbClr val="000000"/>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r>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rgbClr val="000000"/>
                          </a:solidFill>
                          <a:effectLst/>
                          <a:latin typeface="Arial" charset="0"/>
                          <a:cs typeface="Arial" charset="0"/>
                        </a:rPr>
                        <a:t>Název materiálu</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F2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Arial" charset="0"/>
                        </a:rPr>
                        <a:t>VY_32_INOVACE_CH_6E_BAR_07_BENGALSKYOHENZELENY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F2FF"/>
                    </a:solidFill>
                  </a:tcPr>
                </a:tc>
              </a:tr>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Arial" charset="0"/>
                        </a:rPr>
                        <a:t>Autor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rgbClr val="000000"/>
                          </a:solidFill>
                          <a:effectLst/>
                          <a:latin typeface="Arial" charset="0"/>
                          <a:cs typeface="Arial" charset="0"/>
                        </a:rPr>
                        <a:t>Mgr. Ivan Bartoš, </a:t>
                      </a:r>
                      <a:r>
                        <a:rPr kumimoji="0" lang="cs-CZ" sz="1200" b="0" i="0" u="none" strike="noStrike" cap="none" normalizeH="0" baseline="0" dirty="0" err="1" smtClean="0">
                          <a:ln>
                            <a:noFill/>
                          </a:ln>
                          <a:solidFill>
                            <a:srgbClr val="000000"/>
                          </a:solidFill>
                          <a:effectLst/>
                          <a:latin typeface="Arial" charset="0"/>
                          <a:cs typeface="Arial" charset="0"/>
                        </a:rPr>
                        <a:t>Ph.D</a:t>
                      </a:r>
                      <a:r>
                        <a:rPr kumimoji="0" lang="cs-CZ" sz="1200" b="0" i="0" u="none" strike="noStrike" cap="none" normalizeH="0" baseline="0" dirty="0" smtClean="0">
                          <a:ln>
                            <a:noFill/>
                          </a:ln>
                          <a:solidFill>
                            <a:srgbClr val="000000"/>
                          </a:solidFill>
                          <a:effectLst/>
                          <a:latin typeface="Arial" charset="0"/>
                          <a:cs typeface="Arial"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r>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Arial" charset="0"/>
                        </a:rPr>
                        <a:t>Tematický okruh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F2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rgbClr val="000000"/>
                          </a:solidFill>
                          <a:effectLst/>
                          <a:latin typeface="Arial" charset="0"/>
                          <a:cs typeface="Arial" charset="0"/>
                        </a:rPr>
                        <a:t>Chemické reakce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F2FF"/>
                    </a:solidFill>
                  </a:tcPr>
                </a:tc>
              </a:tr>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Arial" charset="0"/>
                        </a:rPr>
                        <a:t>Ročník</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rgbClr val="000000"/>
                          </a:solidFill>
                          <a:effectLst/>
                          <a:latin typeface="Arial" charset="0"/>
                          <a:cs typeface="Arial" charset="0"/>
                        </a:rPr>
                        <a:t>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r>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Arial" charset="0"/>
                        </a:rPr>
                        <a:t>Datum tvorby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F2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rgbClr val="000000"/>
                          </a:solidFill>
                          <a:effectLst/>
                          <a:latin typeface="Arial" charset="0"/>
                          <a:cs typeface="Arial" charset="0"/>
                        </a:rPr>
                        <a:t>9.9.2013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F2FF"/>
                    </a:solidFill>
                  </a:tcPr>
                </a:tc>
              </a:tr>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Arial" charset="0"/>
                        </a:rPr>
                        <a:t>Anotace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c>
                  <a:txBody>
                    <a:bodyPr/>
                    <a:lstStyle/>
                    <a:p>
                      <a:r>
                        <a:rPr lang="cs-CZ" sz="1200" kern="1200" baseline="0" dirty="0" smtClean="0">
                          <a:solidFill>
                            <a:schemeClr val="tx1"/>
                          </a:solidFill>
                          <a:latin typeface="+mn-lt"/>
                          <a:ea typeface="+mn-ea"/>
                          <a:cs typeface="+mn-cs"/>
                        </a:rPr>
                        <a:t>Barevné reakce v ohňostrojích. Principy dojmu barevnosti předmětů kolem nás.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r>
              <a:tr h="4524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Arial" charset="0"/>
                        </a:rPr>
                        <a:t>Metodický pokyn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F2FF"/>
                    </a:solidFill>
                  </a:tcPr>
                </a:tc>
                <a:tc>
                  <a:txBody>
                    <a:bodyPr/>
                    <a:lstStyle/>
                    <a:p>
                      <a:r>
                        <a:rPr lang="cs-CZ" sz="1200" kern="1200" baseline="0" dirty="0" smtClean="0">
                          <a:solidFill>
                            <a:schemeClr val="tx1"/>
                          </a:solidFill>
                          <a:latin typeface="+mn-lt"/>
                          <a:ea typeface="+mn-ea"/>
                          <a:cs typeface="+mn-cs"/>
                        </a:rPr>
                        <a:t>Pracovní list je určen jako výuková pomůcka se zaměřením na mezipředmětové vztahy předmětů chemie, fyzika, biologie i jako materiál k samostudiu. </a:t>
                      </a:r>
                    </a:p>
                    <a:p>
                      <a:r>
                        <a:rPr lang="cs-CZ" sz="1200" kern="1200" baseline="0" dirty="0" smtClean="0">
                          <a:solidFill>
                            <a:schemeClr val="tx1"/>
                          </a:solidFill>
                          <a:latin typeface="+mn-lt"/>
                          <a:ea typeface="+mn-ea"/>
                          <a:cs typeface="+mn-cs"/>
                        </a:rPr>
                        <a:t>Možnosti využití: promítání, práce jednotlivců nebo dvojic u PC, vytištění pracovního listu pro laboratorní cvičení. </a:t>
                      </a:r>
                      <a:endParaRPr kumimoji="0" lang="cs-CZ" sz="1200" b="0"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F2FF"/>
                    </a:solidFill>
                  </a:tcPr>
                </a:tc>
              </a:tr>
              <a:tr h="452438">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chemeClr val="tx1"/>
                          </a:solidFill>
                          <a:effectLst/>
                          <a:latin typeface="Arial" charset="0"/>
                          <a:cs typeface="Times New Roman" pitchFamily="18" charset="0"/>
                        </a:rPr>
                        <a:t>Pokud není uvedeno jinak, použitý materiál je z vlastních zdrojů autora</a:t>
                      </a:r>
                      <a:endParaRPr kumimoji="0" lang="cs-CZ" sz="1200" b="0"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cs-CZ" sz="12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c hMerge="1">
                  <a:txBody>
                    <a:bodyPr/>
                    <a:lstStyle/>
                    <a:p>
                      <a:endParaRPr lang="cs-CZ"/>
                    </a:p>
                  </a:txBody>
                  <a:tcPr/>
                </a:tc>
              </a:tr>
            </a:tbl>
          </a:graphicData>
        </a:graphic>
      </p:graphicFrame>
      <p:pic>
        <p:nvPicPr>
          <p:cNvPr id="3108" name="Picture 46" descr="logo_pruhl"/>
          <p:cNvPicPr>
            <a:picLocks noChangeAspect="1" noChangeArrowheads="1"/>
          </p:cNvPicPr>
          <p:nvPr/>
        </p:nvPicPr>
        <p:blipFill>
          <a:blip r:embed="rId2"/>
          <a:srcRect/>
          <a:stretch>
            <a:fillRect/>
          </a:stretch>
        </p:blipFill>
        <p:spPr bwMode="auto">
          <a:xfrm>
            <a:off x="7956550" y="260350"/>
            <a:ext cx="857250" cy="857250"/>
          </a:xfrm>
          <a:prstGeom prst="rect">
            <a:avLst/>
          </a:prstGeom>
          <a:noFill/>
          <a:ln w="9525">
            <a:noFill/>
            <a:miter lim="800000"/>
            <a:headEnd/>
            <a:tailEnd/>
          </a:ln>
        </p:spPr>
      </p:pic>
      <p:sp>
        <p:nvSpPr>
          <p:cNvPr id="8" name="Rectangle 45"/>
          <p:cNvSpPr>
            <a:spLocks noChangeArrowheads="1"/>
          </p:cNvSpPr>
          <p:nvPr/>
        </p:nvSpPr>
        <p:spPr bwMode="auto">
          <a:xfrm>
            <a:off x="1979613" y="620713"/>
            <a:ext cx="5040312" cy="369887"/>
          </a:xfrm>
          <a:prstGeom prst="rect">
            <a:avLst/>
          </a:prstGeom>
          <a:noFill/>
          <a:ln w="9525">
            <a:noFill/>
            <a:miter lim="800000"/>
            <a:headEnd/>
            <a:tailEnd/>
          </a:ln>
        </p:spPr>
        <p:txBody>
          <a:bodyPr>
            <a:spAutoFit/>
          </a:bodyPr>
          <a:lstStyle/>
          <a:p>
            <a:pPr algn="ctr">
              <a:defRPr/>
            </a:pPr>
            <a:r>
              <a:rPr lang="cs-CZ" b="1" dirty="0">
                <a:latin typeface="+mj-lt"/>
              </a:rPr>
              <a:t>DIGITÁLNÍ UČEBNÍ MATERIÁL</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Nadpis 9"/>
          <p:cNvSpPr>
            <a:spLocks noGrp="1"/>
          </p:cNvSpPr>
          <p:nvPr>
            <p:ph type="title"/>
          </p:nvPr>
        </p:nvSpPr>
        <p:spPr>
          <a:xfrm>
            <a:off x="285750" y="357188"/>
            <a:ext cx="8401050" cy="4429125"/>
          </a:xfrm>
        </p:spPr>
        <p:txBody>
          <a:bodyPr/>
          <a:lstStyle/>
          <a:p>
            <a:r>
              <a:rPr lang="cs-CZ" sz="1800" b="1" smtClean="0"/>
              <a:t>Zelený bengálský oheň</a:t>
            </a:r>
            <a:br>
              <a:rPr lang="cs-CZ" sz="1800" b="1" smtClean="0"/>
            </a:br>
            <a:r>
              <a:rPr lang="cs-CZ" sz="1800" b="1" smtClean="0"/>
              <a:t/>
            </a:r>
            <a:br>
              <a:rPr lang="cs-CZ" sz="1800" b="1" smtClean="0"/>
            </a:br>
            <a:r>
              <a:rPr lang="cs-CZ" sz="1800" b="1" smtClean="0"/>
              <a:t>Pomůcky: </a:t>
            </a:r>
            <a:r>
              <a:rPr lang="cs-CZ" sz="1800" smtClean="0"/>
              <a:t>dvě třecí misky s tloučkem, chemická lžička, kartonové trubičky, zápalné šňůry</a:t>
            </a:r>
            <a:r>
              <a:rPr lang="cs-CZ" sz="1800" b="1" smtClean="0"/>
              <a:t> </a:t>
            </a:r>
            <a:r>
              <a:rPr lang="cs-CZ" sz="1800" smtClean="0"/>
              <a:t/>
            </a:r>
            <a:br>
              <a:rPr lang="cs-CZ" sz="1800" smtClean="0"/>
            </a:br>
            <a:r>
              <a:rPr lang="cs-CZ" sz="1800" b="1" smtClean="0"/>
              <a:t>Chemikálie:</a:t>
            </a:r>
            <a:r>
              <a:rPr lang="cs-CZ" sz="1800" smtClean="0"/>
              <a:t> viz tabulka směsí podle toho, jaký bengálský oheň požadujeme   </a:t>
            </a:r>
            <a:br>
              <a:rPr lang="cs-CZ" sz="1800" smtClean="0"/>
            </a:br>
            <a:r>
              <a:rPr lang="cs-CZ" sz="1800" u="sng" smtClean="0"/>
              <a:t>Bezpečnost:</a:t>
            </a:r>
            <a:r>
              <a:rPr lang="cs-CZ" sz="1800" smtClean="0"/>
              <a:t/>
            </a:r>
            <a:br>
              <a:rPr lang="cs-CZ" sz="1800" smtClean="0"/>
            </a:br>
            <a:r>
              <a:rPr lang="cs-CZ" sz="1800" smtClean="0"/>
              <a:t>dusičnan barnatý: oxidující, zdraví škodlivý, R 8,20/22, S 17,28</a:t>
            </a:r>
            <a:br>
              <a:rPr lang="cs-CZ" sz="1800" smtClean="0"/>
            </a:br>
            <a:r>
              <a:rPr lang="cs-CZ" sz="1800" smtClean="0"/>
              <a:t>dusičnan draselný: oxidující, R 8, S 17,24/25</a:t>
            </a:r>
            <a:br>
              <a:rPr lang="cs-CZ" sz="1800" smtClean="0"/>
            </a:br>
            <a:r>
              <a:rPr lang="cs-CZ" sz="1800" smtClean="0"/>
              <a:t>chlorečnan barnatý: oxidující, zdraví škodlivý, toxický R 9,25, S 13,17,46</a:t>
            </a:r>
            <a:br>
              <a:rPr lang="cs-CZ" sz="1800" smtClean="0"/>
            </a:br>
            <a:r>
              <a:rPr lang="cs-CZ" sz="1800" smtClean="0"/>
              <a:t>dusičnan strontnatý: oxidující, toxický, R 8,20/22, S 17,28</a:t>
            </a:r>
            <a:br>
              <a:rPr lang="cs-CZ" sz="1800" smtClean="0"/>
            </a:br>
            <a:r>
              <a:rPr lang="cs-CZ" sz="1800" smtClean="0"/>
              <a:t>síra: hořlavá, R11, S 16,26,36</a:t>
            </a:r>
            <a:br>
              <a:rPr lang="cs-CZ" sz="1800" smtClean="0"/>
            </a:br>
            <a:r>
              <a:rPr lang="cs-CZ" sz="1800" smtClean="0"/>
              <a:t>fluorid barnatý: toxický, R 25,32,36/38, S 22,36,45</a:t>
            </a:r>
            <a:br>
              <a:rPr lang="cs-CZ" sz="1800" smtClean="0"/>
            </a:br>
            <a:r>
              <a:rPr lang="cs-CZ" sz="1800" smtClean="0"/>
              <a:t>hořčík: hořlavý, R 11,15, S 7/8,43</a:t>
            </a:r>
            <a:br>
              <a:rPr lang="cs-CZ" sz="1800" smtClean="0"/>
            </a:br>
            <a:r>
              <a:rPr lang="cs-CZ" sz="1800" smtClean="0"/>
              <a:t>hliník práškový: hořlavý, R 15,17, S 7/8,43</a:t>
            </a:r>
            <a:br>
              <a:rPr lang="cs-CZ" sz="1800" smtClean="0"/>
            </a:br>
            <a:endParaRPr lang="cs-CZ" sz="180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Nadpis 9"/>
          <p:cNvSpPr>
            <a:spLocks noGrp="1"/>
          </p:cNvSpPr>
          <p:nvPr>
            <p:ph type="title"/>
          </p:nvPr>
        </p:nvSpPr>
        <p:spPr>
          <a:xfrm>
            <a:off x="457200" y="457200"/>
            <a:ext cx="8229600" cy="614363"/>
          </a:xfrm>
        </p:spPr>
        <p:txBody>
          <a:bodyPr/>
          <a:lstStyle/>
          <a:p>
            <a:endParaRPr lang="cs-CZ" sz="1200" smtClean="0"/>
          </a:p>
        </p:txBody>
      </p:sp>
      <p:sp>
        <p:nvSpPr>
          <p:cNvPr id="5123" name="Zástupný symbol pro obsah 2"/>
          <p:cNvSpPr>
            <a:spLocks noGrp="1"/>
          </p:cNvSpPr>
          <p:nvPr>
            <p:ph idx="1"/>
          </p:nvPr>
        </p:nvSpPr>
        <p:spPr>
          <a:xfrm>
            <a:off x="457200" y="1285875"/>
            <a:ext cx="8229600" cy="4581525"/>
          </a:xfrm>
        </p:spPr>
        <p:txBody>
          <a:bodyPr/>
          <a:lstStyle/>
          <a:p>
            <a:r>
              <a:rPr lang="cs-CZ" sz="1800" b="1" smtClean="0"/>
              <a:t>Postup: </a:t>
            </a:r>
            <a:r>
              <a:rPr lang="cs-CZ" sz="1800" smtClean="0"/>
              <a:t>Na pečlivé přípravě požadované směsi nejvíce závisí výsledný efekt, složky musí být velmi dobře promísené. Rychlost hoření lze moderovat nejlépe těmito dvěma způsoby:</a:t>
            </a:r>
          </a:p>
          <a:p>
            <a:r>
              <a:rPr lang="cs-CZ" sz="1800" b="1" smtClean="0"/>
              <a:t>volbou zrnitosti jednotlivých komponent</a:t>
            </a:r>
            <a:r>
              <a:rPr lang="cs-CZ" sz="1800" smtClean="0"/>
              <a:t>: Mohou se použít hrubé částice bez dodatečného roztírání, čímž se výrazně zpomalí rychlost hoření složek, ovšem pak je možné, že směs při špatné homogenitě může uhasnout nebo ze stejného důvodu vydává velmi slabý efekt a málo výrazný barevný plamen.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Nadpis 5"/>
          <p:cNvSpPr>
            <a:spLocks noGrp="1"/>
          </p:cNvSpPr>
          <p:nvPr>
            <p:ph type="title"/>
          </p:nvPr>
        </p:nvSpPr>
        <p:spPr/>
        <p:txBody>
          <a:bodyPr/>
          <a:lstStyle/>
          <a:p>
            <a:endParaRPr lang="cs-CZ" smtClean="0"/>
          </a:p>
        </p:txBody>
      </p:sp>
      <p:sp>
        <p:nvSpPr>
          <p:cNvPr id="6147" name="Zástupný symbol pro obsah 2"/>
          <p:cNvSpPr>
            <a:spLocks noGrp="1"/>
          </p:cNvSpPr>
          <p:nvPr>
            <p:ph idx="1"/>
          </p:nvPr>
        </p:nvSpPr>
        <p:spPr/>
        <p:txBody>
          <a:bodyPr/>
          <a:lstStyle/>
          <a:p>
            <a:r>
              <a:rPr lang="cs-CZ" sz="1600" smtClean="0"/>
              <a:t>Vlastní příprava bengálského ohně spočívá v rozetření jednotlivých složek (odděleně a až do závěrečné fáze nemísit okysličovadla s palivy), jejich následném smíchání a fyzikální úpravě (granulace, zhutňování...) a konečném plnění do „patron“. Pro bengálské ohně (ale i jiné pyrotechnické směsi) je velmi vhodný způsob přípravy kompozice tzv. "mokrou cestou", spočívající ve zvlhčení celé směsi (po předchozím rozetření) kapalným rozpouštědlem.</a:t>
            </a:r>
          </a:p>
          <a:p>
            <a:endParaRPr lang="cs-CZ" sz="1600" smtClean="0"/>
          </a:p>
          <a:p>
            <a:endParaRPr lang="cs-CZ" sz="1600" smtClean="0"/>
          </a:p>
          <a:p>
            <a:r>
              <a:rPr lang="cs-CZ" sz="1600" smtClean="0"/>
              <a:t>Směs se dobře promíchá, rozdělí na fragmenty, nechá částečně vyschnout a ještě se zbytky rozpouštědla se plní lisováním do patron, kde se nechá zcela vyschnout – odpařit rozpouštědlo. Místo ethanolu je možné použít i jiná těkavá rozpouštědla, např. benzín, aceton, ale tato nesmí rozpouštět polymerní látky obsažené v kompozici (např. PVC), protože by směs vysychala velmi dlouho. </a:t>
            </a:r>
          </a:p>
          <a:p>
            <a:endParaRPr lang="cs-CZ" sz="140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Nadpis 1"/>
          <p:cNvSpPr>
            <a:spLocks noGrp="1"/>
          </p:cNvSpPr>
          <p:nvPr>
            <p:ph type="title"/>
          </p:nvPr>
        </p:nvSpPr>
        <p:spPr/>
        <p:txBody>
          <a:bodyPr/>
          <a:lstStyle/>
          <a:p>
            <a:r>
              <a:rPr lang="cs-CZ" sz="1800" smtClean="0"/>
              <a:t>Směsi na přípravu zelených bengálských ohňů</a:t>
            </a:r>
          </a:p>
        </p:txBody>
      </p:sp>
      <p:pic>
        <p:nvPicPr>
          <p:cNvPr id="7171" name="Zástupný symbol pro obsah 5" descr="bengalzeleny.jpg"/>
          <p:cNvPicPr>
            <a:picLocks noGrp="1" noChangeAspect="1"/>
          </p:cNvPicPr>
          <p:nvPr>
            <p:ph idx="1"/>
          </p:nvPr>
        </p:nvPicPr>
        <p:blipFill>
          <a:blip r:embed="rId2"/>
          <a:srcRect/>
          <a:stretch>
            <a:fillRect/>
          </a:stretch>
        </p:blipFill>
        <p:spPr>
          <a:xfrm>
            <a:off x="1077913" y="1643063"/>
            <a:ext cx="6470650" cy="4224337"/>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Nadpis 1"/>
          <p:cNvSpPr>
            <a:spLocks noGrp="1"/>
          </p:cNvSpPr>
          <p:nvPr>
            <p:ph type="title"/>
          </p:nvPr>
        </p:nvSpPr>
        <p:spPr/>
        <p:txBody>
          <a:bodyPr/>
          <a:lstStyle/>
          <a:p>
            <a:endParaRPr lang="cs-CZ" smtClean="0"/>
          </a:p>
        </p:txBody>
      </p:sp>
      <p:sp>
        <p:nvSpPr>
          <p:cNvPr id="8195" name="Zástupný symbol pro obsah 2"/>
          <p:cNvSpPr>
            <a:spLocks noGrp="1"/>
          </p:cNvSpPr>
          <p:nvPr>
            <p:ph idx="1"/>
          </p:nvPr>
        </p:nvSpPr>
        <p:spPr/>
        <p:txBody>
          <a:bodyPr/>
          <a:lstStyle/>
          <a:p>
            <a:r>
              <a:rPr lang="cs-CZ" sz="1200" smtClean="0"/>
              <a:t>Vhodným příkladem pro osvětlení účinku halogenidů na barevnost plamene jsou zelené bengálské ohně:</a:t>
            </a:r>
          </a:p>
          <a:p>
            <a:r>
              <a:rPr lang="cs-CZ" sz="1200" smtClean="0"/>
              <a:t>Jednoduché zelené kompozice obsahující jako barnatou sůl dusičnan barnatý a nechlorovaná paliva, kupříkladu šelak, síru a laktosu, nevydávají po zapálení čistě zelenou, ale spíše žluto-zelenou, nepříliš intenzivní barvu překrývanou šedivým „nádechem“. Kompozice s chlorovanými uhlovodíky (nebo alespoň s anorganicky vázaným chlorem) dávají mnohem jasnější zelenou barvu „vyšší čistoty“. (U pyrotechnických výrobků se čistota barevného plamene vyjadřuje podílem barevného spektra charakteristického pro danou barvu v procentech. Např. zeleně zbarvený plamen bez použití halogenidů má čistotu kolem 20-40%, zatímco s chlorovanými uhlovodíky je čistota 60-90%).</a:t>
            </a:r>
          </a:p>
          <a:p>
            <a:r>
              <a:rPr lang="cs-CZ" sz="1200" smtClean="0"/>
              <a:t>Vysvětlení barvení plamene můžeme podat například u strontnatých sloučenin. Dodáním energie atomu příslušného prvku dochází k přechodu do excitovaného stavu. Zapálením směsi dochází k uvolnění chemické energie, která se z části předává Sr</a:t>
            </a:r>
            <a:r>
              <a:rPr lang="cs-CZ" sz="1200" baseline="30000" smtClean="0"/>
              <a:t>2+</a:t>
            </a:r>
            <a:r>
              <a:rPr lang="cs-CZ" sz="1200" smtClean="0"/>
              <a:t> iontům, které pohlcují energii a přecházejí do excitovaného stavu, současně vznikají ionty Sr</a:t>
            </a:r>
            <a:r>
              <a:rPr lang="cs-CZ" sz="1200" baseline="30000" smtClean="0"/>
              <a:t>+</a:t>
            </a:r>
            <a:r>
              <a:rPr lang="cs-CZ" sz="1200" smtClean="0"/>
              <a:t>.</a:t>
            </a:r>
          </a:p>
          <a:p>
            <a:r>
              <a:rPr lang="cs-CZ" sz="1200" smtClean="0"/>
              <a:t>V dalším kroku Sr</a:t>
            </a:r>
            <a:r>
              <a:rPr lang="cs-CZ" sz="1200" baseline="30000" smtClean="0"/>
              <a:t>+</a:t>
            </a:r>
            <a:r>
              <a:rPr lang="cs-CZ" sz="1200" smtClean="0"/>
              <a:t> ionty vydávají část přijaté energie ve formě určité vlnové délky elektromagnetického záření, které se lidskému oku jeví jako červené, a přechází z excitovaného stavu Sr</a:t>
            </a:r>
            <a:r>
              <a:rPr lang="cs-CZ" sz="1200" baseline="30000" smtClean="0"/>
              <a:t>+</a:t>
            </a:r>
            <a:r>
              <a:rPr lang="cs-CZ" sz="1200" smtClean="0"/>
              <a:t> přes základní stav Sr</a:t>
            </a:r>
            <a:r>
              <a:rPr lang="cs-CZ" sz="1200" baseline="30000" smtClean="0"/>
              <a:t>+</a:t>
            </a:r>
            <a:r>
              <a:rPr lang="cs-CZ" sz="1200" smtClean="0"/>
              <a:t> zpět do původního Sr</a:t>
            </a:r>
            <a:r>
              <a:rPr lang="cs-CZ" sz="1200" baseline="30000" smtClean="0"/>
              <a:t>2+</a:t>
            </a:r>
            <a:r>
              <a:rPr lang="cs-CZ" sz="1200" smtClean="0"/>
              <a:t>. Barevnost plamene tedy v podstatě způsobují ionty Sr</a:t>
            </a:r>
            <a:r>
              <a:rPr lang="cs-CZ" sz="1200" baseline="30000" smtClean="0"/>
              <a:t>+</a:t>
            </a:r>
            <a:r>
              <a:rPr lang="cs-CZ" sz="1200" smtClean="0"/>
              <a:t>.</a:t>
            </a:r>
          </a:p>
          <a:p>
            <a:endParaRPr lang="cs-CZ" sz="140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Nadpis 1"/>
          <p:cNvSpPr>
            <a:spLocks noGrp="1"/>
          </p:cNvSpPr>
          <p:nvPr>
            <p:ph type="title"/>
          </p:nvPr>
        </p:nvSpPr>
        <p:spPr>
          <a:xfrm>
            <a:off x="1857375" y="3714750"/>
            <a:ext cx="5486400" cy="566738"/>
          </a:xfrm>
        </p:spPr>
        <p:txBody>
          <a:bodyPr/>
          <a:lstStyle/>
          <a:p>
            <a:r>
              <a:rPr lang="cs-CZ" sz="1200" smtClean="0"/>
              <a:t>Obr. 2</a:t>
            </a:r>
          </a:p>
        </p:txBody>
      </p:sp>
      <p:sp>
        <p:nvSpPr>
          <p:cNvPr id="9219" name="Zástupný symbol pro text 3"/>
          <p:cNvSpPr>
            <a:spLocks noGrp="1"/>
          </p:cNvSpPr>
          <p:nvPr>
            <p:ph type="body" sz="half" idx="2"/>
          </p:nvPr>
        </p:nvSpPr>
        <p:spPr>
          <a:xfrm>
            <a:off x="1785918" y="4786322"/>
            <a:ext cx="5486400" cy="285752"/>
          </a:xfrm>
        </p:spPr>
        <p:txBody>
          <a:bodyPr/>
          <a:lstStyle/>
          <a:p>
            <a:r>
              <a:rPr lang="cs-CZ" sz="1200" b="1" dirty="0" smtClean="0"/>
              <a:t>Obr. 1</a:t>
            </a:r>
          </a:p>
        </p:txBody>
      </p:sp>
      <p:pic>
        <p:nvPicPr>
          <p:cNvPr id="9220" name="Zástupný symbol pro obrázek 10" descr="bengalzeleny2.jpg"/>
          <p:cNvPicPr>
            <a:picLocks noGrp="1" noChangeAspect="1"/>
          </p:cNvPicPr>
          <p:nvPr>
            <p:ph type="pic" idx="1"/>
          </p:nvPr>
        </p:nvPicPr>
        <p:blipFill>
          <a:blip r:embed="rId2"/>
          <a:srcRect l="12500" r="12500"/>
          <a:stretch>
            <a:fillRect/>
          </a:stretch>
        </p:blip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Nadpis 1"/>
          <p:cNvSpPr>
            <a:spLocks noGrp="1"/>
          </p:cNvSpPr>
          <p:nvPr>
            <p:ph type="title"/>
          </p:nvPr>
        </p:nvSpPr>
        <p:spPr>
          <a:xfrm>
            <a:off x="1792288" y="4800600"/>
            <a:ext cx="5486400" cy="271474"/>
          </a:xfrm>
        </p:spPr>
        <p:txBody>
          <a:bodyPr/>
          <a:lstStyle/>
          <a:p>
            <a:r>
              <a:rPr lang="cs-CZ" sz="1200" smtClean="0"/>
              <a:t>Obr. 2</a:t>
            </a:r>
          </a:p>
        </p:txBody>
      </p:sp>
      <p:sp>
        <p:nvSpPr>
          <p:cNvPr id="10243" name="Zástupný symbol pro text 3"/>
          <p:cNvSpPr>
            <a:spLocks noGrp="1"/>
          </p:cNvSpPr>
          <p:nvPr>
            <p:ph type="body" sz="half" idx="2"/>
          </p:nvPr>
        </p:nvSpPr>
        <p:spPr/>
        <p:txBody>
          <a:bodyPr/>
          <a:lstStyle/>
          <a:p>
            <a:endParaRPr lang="cs-CZ" smtClean="0"/>
          </a:p>
        </p:txBody>
      </p:sp>
      <p:pic>
        <p:nvPicPr>
          <p:cNvPr id="10244" name="Zástupný symbol pro obrázek 10" descr="bengalzeleny22.JPG"/>
          <p:cNvPicPr>
            <a:picLocks noGrp="1" noChangeAspect="1"/>
          </p:cNvPicPr>
          <p:nvPr>
            <p:ph type="pic" idx="1"/>
          </p:nvPr>
        </p:nvPicPr>
        <p:blipFill>
          <a:blip r:embed="rId2"/>
          <a:srcRect t="8319" b="8319"/>
          <a:stretch>
            <a:fillRect/>
          </a:stretch>
        </p:blip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Nadpis 1"/>
          <p:cNvSpPr>
            <a:spLocks noGrp="1"/>
          </p:cNvSpPr>
          <p:nvPr>
            <p:ph type="title"/>
          </p:nvPr>
        </p:nvSpPr>
        <p:spPr>
          <a:xfrm>
            <a:off x="1785918" y="4786322"/>
            <a:ext cx="5486400" cy="285752"/>
          </a:xfrm>
        </p:spPr>
        <p:txBody>
          <a:bodyPr/>
          <a:lstStyle/>
          <a:p>
            <a:r>
              <a:rPr lang="cs-CZ" sz="1200" dirty="0" smtClean="0"/>
              <a:t>Obr. 3</a:t>
            </a:r>
          </a:p>
        </p:txBody>
      </p:sp>
      <p:sp>
        <p:nvSpPr>
          <p:cNvPr id="11267" name="Zástupný symbol pro text 3"/>
          <p:cNvSpPr>
            <a:spLocks noGrp="1"/>
          </p:cNvSpPr>
          <p:nvPr>
            <p:ph type="body" sz="half" idx="2"/>
          </p:nvPr>
        </p:nvSpPr>
        <p:spPr/>
        <p:txBody>
          <a:bodyPr/>
          <a:lstStyle/>
          <a:p>
            <a:endParaRPr lang="cs-CZ" smtClean="0"/>
          </a:p>
        </p:txBody>
      </p:sp>
      <p:pic>
        <p:nvPicPr>
          <p:cNvPr id="11268" name="Zástupný symbol pro obrázek 8" descr="zelenybengal.jpg"/>
          <p:cNvPicPr>
            <a:picLocks noGrp="1" noChangeAspect="1"/>
          </p:cNvPicPr>
          <p:nvPr>
            <p:ph type="pic" idx="1"/>
          </p:nvPr>
        </p:nvPicPr>
        <p:blipFill>
          <a:blip r:embed="rId2"/>
          <a:srcRect t="17" b="17"/>
          <a:stretch>
            <a:fillRect/>
          </a:stretch>
        </p:blip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Nadpis 1"/>
          <p:cNvSpPr>
            <a:spLocks noGrp="1"/>
          </p:cNvSpPr>
          <p:nvPr>
            <p:ph type="title"/>
          </p:nvPr>
        </p:nvSpPr>
        <p:spPr/>
        <p:txBody>
          <a:bodyPr/>
          <a:lstStyle/>
          <a:p>
            <a:endParaRPr lang="cs-CZ" smtClean="0"/>
          </a:p>
        </p:txBody>
      </p:sp>
      <p:sp>
        <p:nvSpPr>
          <p:cNvPr id="12291" name="Zástupný symbol pro obsah 3"/>
          <p:cNvSpPr>
            <a:spLocks noGrp="1"/>
          </p:cNvSpPr>
          <p:nvPr>
            <p:ph idx="1"/>
          </p:nvPr>
        </p:nvSpPr>
        <p:spPr/>
        <p:txBody>
          <a:bodyPr/>
          <a:lstStyle/>
          <a:p>
            <a:r>
              <a:rPr lang="cs-CZ" sz="1800" dirty="0" smtClean="0"/>
              <a:t>Zdroje:</a:t>
            </a:r>
          </a:p>
          <a:p>
            <a:pPr>
              <a:buFont typeface="Wingdings" pitchFamily="2" charset="2"/>
              <a:buNone/>
            </a:pPr>
            <a:r>
              <a:rPr lang="cs-CZ" sz="1200" dirty="0" smtClean="0"/>
              <a:t>Obr. 1, Obr. 2, Obr. 3: archiv autora</a:t>
            </a:r>
          </a:p>
          <a:p>
            <a:pPr>
              <a:buFont typeface="Wingdings" pitchFamily="2" charset="2"/>
              <a:buNone/>
            </a:pPr>
            <a:endParaRPr lang="cs-CZ" sz="1200" dirty="0" smtClean="0"/>
          </a:p>
          <a:p>
            <a:pPr>
              <a:buFont typeface="Wingdings" pitchFamily="2" charset="2"/>
              <a:buNone/>
            </a:pPr>
            <a:r>
              <a:rPr lang="cs-CZ" sz="1200" b="1" dirty="0" smtClean="0"/>
              <a:t>BARTOŠ I.:  </a:t>
            </a:r>
            <a:r>
              <a:rPr lang="cs-CZ" sz="1200" dirty="0" smtClean="0"/>
              <a:t>Digitalizovaný experiment - prostředek k osvojení vybraného učiva obecné chemie. </a:t>
            </a:r>
            <a:r>
              <a:rPr lang="cs-CZ" sz="1200" i="1" dirty="0" smtClean="0"/>
              <a:t>Disertační práce. </a:t>
            </a:r>
            <a:r>
              <a:rPr lang="cs-CZ" sz="1200" dirty="0" smtClean="0"/>
              <a:t>Praha: </a:t>
            </a:r>
            <a:r>
              <a:rPr lang="cs-CZ" sz="1200" dirty="0" err="1" smtClean="0"/>
              <a:t>Př</a:t>
            </a:r>
            <a:r>
              <a:rPr lang="cs-CZ" sz="1200" dirty="0" smtClean="0"/>
              <a:t> UK, 2010. </a:t>
            </a:r>
            <a:endParaRPr lang="cs-CZ" sz="1200" dirty="0" smtClean="0"/>
          </a:p>
          <a:p>
            <a:pPr>
              <a:buNone/>
            </a:pPr>
            <a:r>
              <a:rPr lang="cs-CZ" sz="1200" b="1" dirty="0" smtClean="0">
                <a:solidFill>
                  <a:schemeClr val="tx1"/>
                </a:solidFill>
                <a:latin typeface="+mn-lt"/>
                <a:ea typeface="+mn-ea"/>
                <a:cs typeface="+mn-cs"/>
              </a:rPr>
              <a:t>CONKLING, J. A.:</a:t>
            </a:r>
            <a:r>
              <a:rPr lang="cs-CZ" sz="1200" dirty="0" smtClean="0">
                <a:solidFill>
                  <a:schemeClr val="tx1"/>
                </a:solidFill>
                <a:latin typeface="+mn-lt"/>
                <a:ea typeface="+mn-ea"/>
                <a:cs typeface="+mn-cs"/>
              </a:rPr>
              <a:t> </a:t>
            </a:r>
            <a:r>
              <a:rPr lang="cs-CZ" sz="1200" dirty="0" err="1" smtClean="0">
                <a:solidFill>
                  <a:schemeClr val="tx1"/>
                </a:solidFill>
                <a:latin typeface="+mn-lt"/>
                <a:ea typeface="+mn-ea"/>
                <a:cs typeface="+mn-cs"/>
              </a:rPr>
              <a:t>Chemistry</a:t>
            </a:r>
            <a:r>
              <a:rPr lang="cs-CZ" sz="1200" dirty="0" smtClean="0">
                <a:solidFill>
                  <a:schemeClr val="tx1"/>
                </a:solidFill>
                <a:latin typeface="+mn-lt"/>
                <a:ea typeface="+mn-ea"/>
                <a:cs typeface="+mn-cs"/>
              </a:rPr>
              <a:t> </a:t>
            </a:r>
            <a:r>
              <a:rPr lang="cs-CZ" sz="1200" dirty="0" err="1" smtClean="0">
                <a:solidFill>
                  <a:schemeClr val="tx1"/>
                </a:solidFill>
                <a:latin typeface="+mn-lt"/>
                <a:ea typeface="+mn-ea"/>
                <a:cs typeface="+mn-cs"/>
              </a:rPr>
              <a:t>of</a:t>
            </a:r>
            <a:r>
              <a:rPr lang="cs-CZ" sz="1200" dirty="0" smtClean="0">
                <a:solidFill>
                  <a:schemeClr val="tx1"/>
                </a:solidFill>
                <a:latin typeface="+mn-lt"/>
                <a:ea typeface="+mn-ea"/>
                <a:cs typeface="+mn-cs"/>
              </a:rPr>
              <a:t> </a:t>
            </a:r>
            <a:r>
              <a:rPr lang="cs-CZ" sz="1200" dirty="0" err="1" smtClean="0">
                <a:solidFill>
                  <a:schemeClr val="tx1"/>
                </a:solidFill>
                <a:latin typeface="+mn-lt"/>
                <a:ea typeface="+mn-ea"/>
                <a:cs typeface="+mn-cs"/>
              </a:rPr>
              <a:t>pyrotechnics</a:t>
            </a:r>
            <a:r>
              <a:rPr lang="cs-CZ" sz="1200" dirty="0" smtClean="0">
                <a:solidFill>
                  <a:schemeClr val="tx1"/>
                </a:solidFill>
                <a:latin typeface="+mn-lt"/>
                <a:ea typeface="+mn-ea"/>
                <a:cs typeface="+mn-cs"/>
              </a:rPr>
              <a:t>. New York: Marcel </a:t>
            </a:r>
            <a:r>
              <a:rPr lang="cs-CZ" sz="1200" dirty="0" err="1" smtClean="0">
                <a:solidFill>
                  <a:schemeClr val="tx1"/>
                </a:solidFill>
                <a:latin typeface="+mn-lt"/>
                <a:ea typeface="+mn-ea"/>
                <a:cs typeface="+mn-cs"/>
              </a:rPr>
              <a:t>Dekker</a:t>
            </a:r>
            <a:r>
              <a:rPr lang="cs-CZ" sz="1200" dirty="0" smtClean="0">
                <a:solidFill>
                  <a:schemeClr val="tx1"/>
                </a:solidFill>
                <a:latin typeface="+mn-lt"/>
                <a:ea typeface="+mn-ea"/>
                <a:cs typeface="+mn-cs"/>
              </a:rPr>
              <a:t>, 1985.</a:t>
            </a:r>
          </a:p>
          <a:p>
            <a:pPr>
              <a:buFont typeface="Wingdings" pitchFamily="2" charset="2"/>
              <a:buNone/>
            </a:pPr>
            <a:endParaRPr lang="cs-CZ" sz="1200" dirty="0" smtClean="0"/>
          </a:p>
        </p:txBody>
      </p:sp>
    </p:spTree>
  </p:cSld>
  <p:clrMapOvr>
    <a:masterClrMapping/>
  </p:clrMapOvr>
</p:sld>
</file>

<file path=ppt/theme/theme1.xml><?xml version="1.0" encoding="utf-8"?>
<a:theme xmlns:a="http://schemas.openxmlformats.org/drawingml/2006/main" name="Pixel">
  <a:themeElements>
    <a:clrScheme name="Vlastní 3">
      <a:dk1>
        <a:srgbClr val="000000"/>
      </a:dk1>
      <a:lt1>
        <a:srgbClr val="FFFFFF"/>
      </a:lt1>
      <a:dk2>
        <a:srgbClr val="000000"/>
      </a:dk2>
      <a:lt2>
        <a:srgbClr val="0070C0"/>
      </a:lt2>
      <a:accent1>
        <a:srgbClr val="40AFFF"/>
      </a:accent1>
      <a:accent2>
        <a:srgbClr val="40AFFF"/>
      </a:accent2>
      <a:accent3>
        <a:srgbClr val="FFFFFF"/>
      </a:accent3>
      <a:accent4>
        <a:srgbClr val="000000"/>
      </a:accent4>
      <a:accent5>
        <a:srgbClr val="B2DFFF"/>
      </a:accent5>
      <a:accent6>
        <a:srgbClr val="B2DFFF"/>
      </a:accent6>
      <a:hlink>
        <a:srgbClr val="B2DFFF"/>
      </a:hlink>
      <a:folHlink>
        <a:srgbClr val="B2DFFF"/>
      </a:folHlink>
    </a:clrScheme>
    <a:fontScheme name="Office – klasické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ixel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Pixel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Pixel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Pixel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Pixel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Pixel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Pixel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Pixel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Pixe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Pixel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otiv sady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Watermark</Template>
  <TotalTime>655</TotalTime>
  <Words>589</Words>
  <Application>Microsoft Office PowerPoint</Application>
  <PresentationFormat>Předvádění na obrazovce (4:3)</PresentationFormat>
  <Paragraphs>42</Paragraphs>
  <Slides>10</Slides>
  <Notes>0</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10</vt:i4>
      </vt:variant>
    </vt:vector>
  </HeadingPairs>
  <TitlesOfParts>
    <vt:vector size="16" baseType="lpstr">
      <vt:lpstr>Arial</vt:lpstr>
      <vt:lpstr>Wingdings</vt:lpstr>
      <vt:lpstr>Calibri</vt:lpstr>
      <vt:lpstr>Arial Black</vt:lpstr>
      <vt:lpstr>Times New Roman</vt:lpstr>
      <vt:lpstr>Pixel</vt:lpstr>
      <vt:lpstr>Snímek 1</vt:lpstr>
      <vt:lpstr>Zelený bengálský oheň  Pomůcky: dvě třecí misky s tloučkem, chemická lžička, kartonové trubičky, zápalné šňůry  Chemikálie: viz tabulka směsí podle toho, jaký bengálský oheň požadujeme    Bezpečnost: dusičnan barnatý: oxidující, zdraví škodlivý, R 8,20/22, S 17,28 dusičnan draselný: oxidující, R 8, S 17,24/25 chlorečnan barnatý: oxidující, zdraví škodlivý, toxický R 9,25, S 13,17,46 dusičnan strontnatý: oxidující, toxický, R 8,20/22, S 17,28 síra: hořlavá, R11, S 16,26,36 fluorid barnatý: toxický, R 25,32,36/38, S 22,36,45 hořčík: hořlavý, R 11,15, S 7/8,43 hliník práškový: hořlavý, R 15,17, S 7/8,43 </vt:lpstr>
      <vt:lpstr>Snímek 3</vt:lpstr>
      <vt:lpstr>Snímek 4</vt:lpstr>
      <vt:lpstr>Směsi na přípravu zelených bengálských ohňů</vt:lpstr>
      <vt:lpstr>Snímek 6</vt:lpstr>
      <vt:lpstr>Obr. 2</vt:lpstr>
      <vt:lpstr>Obr. 2</vt:lpstr>
      <vt:lpstr>Obr. 3</vt:lpstr>
      <vt:lpstr>Snímek 10</vt:lpstr>
    </vt:vector>
  </TitlesOfParts>
  <Company>Privat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cp:lastModifiedBy>Ivan</cp:lastModifiedBy>
  <cp:revision>47</cp:revision>
  <dcterms:created xsi:type="dcterms:W3CDTF">2012-07-13T11:26:26Z</dcterms:created>
  <dcterms:modified xsi:type="dcterms:W3CDTF">2014-02-15T07:38:46Z</dcterms:modified>
</cp:coreProperties>
</file>