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2F5D7E2-0901-4D05-AF4D-6C06550CFBC3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847B588-CB44-4157-A9EC-0A563FAFF9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outnicicasem.blog.cz/1105/vite-ktera-vase-hemisfera-je-dominantn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7" y="2708476"/>
            <a:ext cx="3528393" cy="170216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Autofit/>
          </a:bodyPr>
          <a:lstStyle/>
          <a:p>
            <a:r>
              <a:rPr lang="cs-CZ" sz="7200" b="1" dirty="0" smtClean="0"/>
              <a:t>Myšlení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61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682966"/>
              </p:ext>
            </p:extLst>
          </p:nvPr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VY_32_INOVACE_09_4Ov_Myšlení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Janošťáková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19. 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20. 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prezentaci učiva, obsahuje úkoly pro žáky tak, aby se do prezentace zapojili.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827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1080120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Myšlení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44824"/>
            <a:ext cx="7416824" cy="42484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děj, kdy dochází ke zpracovávání informací, které jsme získali o okolním světě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využíváme </a:t>
            </a:r>
            <a:r>
              <a:rPr lang="cs-CZ" b="1" u="sng" dirty="0" smtClean="0"/>
              <a:t>řeč</a:t>
            </a:r>
            <a:r>
              <a:rPr lang="cs-CZ" b="1" dirty="0" smtClean="0"/>
              <a:t>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400" b="1" dirty="0"/>
              <a:t>vnitřní – pro sebe, přemýšlíme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400" b="1" dirty="0"/>
              <a:t>vnější – formulujeme svoje myšlenky </a:t>
            </a:r>
            <a:r>
              <a:rPr lang="cs-CZ" sz="2400" b="1" dirty="0" smtClean="0"/>
              <a:t>nahlas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používáme </a:t>
            </a:r>
            <a:r>
              <a:rPr lang="cs-CZ" sz="2400" b="1" u="sng" dirty="0" smtClean="0"/>
              <a:t>pojmy</a:t>
            </a:r>
            <a:r>
              <a:rPr lang="cs-CZ" sz="2400" b="1" dirty="0" smtClean="0"/>
              <a:t> – slova označující předměty, skutečnosti, děje atd.</a:t>
            </a:r>
          </a:p>
        </p:txBody>
      </p:sp>
    </p:spTree>
    <p:extLst>
      <p:ext uri="{BB962C8B-B14F-4D97-AF65-F5344CB8AC3E}">
        <p14:creationId xmlns:p14="http://schemas.microsoft.com/office/powerpoint/2010/main" val="58901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76672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Myslím</a:t>
            </a:r>
            <a:r>
              <a:rPr lang="cs-CZ" sz="5400" b="1" dirty="0" smtClean="0"/>
              <a:t>…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28800"/>
            <a:ext cx="7128792" cy="4752528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Jak vnímáte význam tohoto slova v různých větách?</a:t>
            </a:r>
          </a:p>
          <a:p>
            <a:r>
              <a:rPr lang="cs-CZ" b="1" dirty="0" smtClean="0"/>
              <a:t>Myslím si, že nemáš pravdu.</a:t>
            </a:r>
          </a:p>
          <a:p>
            <a:r>
              <a:rPr lang="cs-CZ" b="1" dirty="0" smtClean="0"/>
              <a:t>Myslím, že pojedu s tebou.</a:t>
            </a:r>
          </a:p>
          <a:p>
            <a:r>
              <a:rPr lang="cs-CZ" b="1" dirty="0" smtClean="0"/>
              <a:t>Myslel jsem na naši poslední dovolenou.</a:t>
            </a:r>
          </a:p>
          <a:p>
            <a:r>
              <a:rPr lang="cs-CZ" b="1" dirty="0" smtClean="0"/>
              <a:t>Myslím si na Káju.</a:t>
            </a:r>
          </a:p>
          <a:p>
            <a:r>
              <a:rPr lang="cs-CZ" b="1" dirty="0" smtClean="0"/>
              <a:t>Pomýšlím na koupi nového vozu.</a:t>
            </a:r>
          </a:p>
          <a:p>
            <a:r>
              <a:rPr lang="cs-CZ" b="1" dirty="0" smtClean="0"/>
              <a:t>Přemýšlel jsem o tom, jak vyřešit tento problém.</a:t>
            </a:r>
          </a:p>
          <a:p>
            <a:pPr marL="68580" indent="0">
              <a:buNone/>
            </a:pPr>
            <a:r>
              <a:rPr lang="cs-CZ" sz="2000" dirty="0" smtClean="0"/>
              <a:t>(domnívám se, mám v plánu, vzpomínám, mám zájem o, plánuji, hledám nová řešení)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694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992888" cy="1152128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Když</a:t>
            </a:r>
            <a:r>
              <a:rPr lang="cs-CZ" sz="6000" b="1" dirty="0" smtClean="0"/>
              <a:t> </a:t>
            </a:r>
            <a:r>
              <a:rPr lang="cs-CZ" sz="6600" b="1" dirty="0" smtClean="0"/>
              <a:t>myslím</a:t>
            </a:r>
            <a:r>
              <a:rPr lang="cs-CZ" sz="6000" b="1" dirty="0" smtClean="0"/>
              <a:t>, …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7128792" cy="4248472"/>
          </a:xfrm>
        </p:spPr>
        <p:txBody>
          <a:bodyPr>
            <a:normAutofit fontScale="92500"/>
          </a:bodyPr>
          <a:lstStyle/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rozebírám na detaily (analýza)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skládám detaily do celku (syntéza)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vyvozuji závěry z konkrétních případů (indukce)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předpokládám  a snažím se dokázat (dedukce)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využívám představivost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srovnávám, spojuji, </a:t>
            </a:r>
            <a:r>
              <a:rPr lang="cs-CZ" b="1" smtClean="0"/>
              <a:t>hledám souvislosti </a:t>
            </a:r>
            <a:endParaRPr lang="cs-CZ" b="1" dirty="0" smtClean="0"/>
          </a:p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… 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95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Druhy myšlení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560840" cy="4248472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sbíhavé</a:t>
            </a:r>
            <a:r>
              <a:rPr lang="cs-CZ" b="1" dirty="0" smtClean="0"/>
              <a:t> – vede k jednomu řešení, k řešení vede jen jeden postup</a:t>
            </a:r>
          </a:p>
          <a:p>
            <a:r>
              <a:rPr lang="cs-CZ" b="1" u="sng" dirty="0" smtClean="0"/>
              <a:t>rozbíhavé</a:t>
            </a:r>
            <a:r>
              <a:rPr lang="cs-CZ" b="1" dirty="0" smtClean="0"/>
              <a:t> – k řešení vede více postupů, existuje více řešení</a:t>
            </a:r>
          </a:p>
          <a:p>
            <a:r>
              <a:rPr lang="cs-CZ" b="1" u="sng" dirty="0" smtClean="0"/>
              <a:t>abstraktní</a:t>
            </a:r>
            <a:r>
              <a:rPr lang="cs-CZ" b="1" dirty="0" smtClean="0"/>
              <a:t> – používáme při vytváření postupů, teorií</a:t>
            </a:r>
          </a:p>
          <a:p>
            <a:r>
              <a:rPr lang="cs-CZ" b="1" u="sng" dirty="0" smtClean="0"/>
              <a:t>konkrétní</a:t>
            </a:r>
            <a:r>
              <a:rPr lang="cs-CZ" b="1" dirty="0" smtClean="0"/>
              <a:t> – používáme při činnostech (běžné činnosti jsou zautomatizované = nemusíme o nich přemýšlet)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338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1008112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Mozek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042416" y="1628800"/>
            <a:ext cx="2737496" cy="4177640"/>
          </a:xfrm>
        </p:spPr>
        <p:txBody>
          <a:bodyPr>
            <a:normAutofit lnSpcReduction="10000"/>
          </a:bodyPr>
          <a:lstStyle/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levá hemisféra</a:t>
            </a:r>
            <a:endParaRPr lang="cs-CZ" b="1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 používá slova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orientace v čase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/>
              <a:t>fakta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vnímá detaily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logika</a:t>
            </a:r>
            <a:endParaRPr lang="cs-CZ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s-CZ" dirty="0" smtClean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436096" y="1628800"/>
            <a:ext cx="2952328" cy="4177639"/>
          </a:xfrm>
        </p:spPr>
        <p:txBody>
          <a:bodyPr>
            <a:normAutofit lnSpcReduction="10000"/>
          </a:bodyPr>
          <a:lstStyle/>
          <a:p>
            <a:pPr marL="68580" indent="0">
              <a:lnSpc>
                <a:spcPct val="150000"/>
              </a:lnSpc>
              <a:buNone/>
            </a:pPr>
            <a:r>
              <a:rPr lang="cs-CZ" b="1" dirty="0" smtClean="0"/>
              <a:t>pravá hemisféra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/>
              <a:t>používá </a:t>
            </a:r>
            <a:r>
              <a:rPr lang="cs-CZ" dirty="0" smtClean="0"/>
              <a:t>obrazy</a:t>
            </a:r>
            <a:endParaRPr lang="cs-CZ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prostorová představivost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intuice, instinkt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vnímá celek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dirty="0" smtClean="0"/>
              <a:t>umění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76872"/>
            <a:ext cx="2473591" cy="2867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27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/>
              <a:t>Co myslíš? 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Jaký prostředek používáme při myšlení?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Jaké významy má slovo „myslet“?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Kde uplatňuješ rozbíhavé myšlení?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U kterých činností nepotřebuješ přemýšlet (máš je zautomatizované)?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Proč jsou slova analýza a syntéza protiklady?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Jak nazýváme poloviny mozku?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Která polovina je u tebe dominantní?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00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93610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Vím , že…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7200916" cy="420382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myšlení používám řeč, vnitřní nebo vnější.</a:t>
            </a:r>
          </a:p>
          <a:p>
            <a:r>
              <a:rPr lang="cs-CZ" dirty="0" smtClean="0"/>
              <a:t>Myslet znamená domnívat se, hledat řešení, vyvozovat závěry, vzpomínat, vybavovat si…</a:t>
            </a:r>
          </a:p>
          <a:p>
            <a:r>
              <a:rPr lang="cs-CZ" dirty="0" smtClean="0"/>
              <a:t>Rozbíhavé myšlení uplatňuji např. v matematice, když hledám různé způsoby řešení.</a:t>
            </a:r>
          </a:p>
          <a:p>
            <a:r>
              <a:rPr lang="cs-CZ" dirty="0" smtClean="0"/>
              <a:t>Už nepřemýšlím třeba u ……, už mám tuto činnost zautomatizovanou (vlastní odpovědi).</a:t>
            </a:r>
          </a:p>
          <a:p>
            <a:r>
              <a:rPr lang="cs-CZ" dirty="0" smtClean="0"/>
              <a:t>Analýza = rozdělení na části  x  syntéza = složení v celek.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98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93610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Vím , že…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7200916" cy="4203829"/>
          </a:xfrm>
        </p:spPr>
        <p:txBody>
          <a:bodyPr>
            <a:normAutofit/>
          </a:bodyPr>
          <a:lstStyle/>
          <a:p>
            <a:r>
              <a:rPr lang="cs-CZ" dirty="0" smtClean="0"/>
              <a:t>Poloviny mozku se nazývají hemisféry.</a:t>
            </a:r>
          </a:p>
          <a:p>
            <a:r>
              <a:rPr lang="cs-CZ" dirty="0" smtClean="0"/>
              <a:t>Vlastní odpovědi žáků, např. dominantní mám pravou hemisféru, protože se dobře orientuji v prostoru, ale moc si nevšímám detailů.  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>
                <a:hlinkClick r:id="rId2"/>
              </a:rPr>
              <a:t>Odkaz</a:t>
            </a:r>
            <a:r>
              <a:rPr lang="cs-CZ" dirty="0" smtClean="0"/>
              <a:t> na zajímavý </a:t>
            </a:r>
            <a:r>
              <a:rPr lang="cs-CZ" dirty="0"/>
              <a:t>test toho, zda máme dominantní pravou či levou </a:t>
            </a:r>
            <a:r>
              <a:rPr lang="cs-CZ" dirty="0" smtClean="0"/>
              <a:t>hemisféru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98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Citace a 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Autorem materiálu a všech jeho částí, není-li uvedeno jinak, je Mgr. Michaela </a:t>
            </a:r>
            <a:r>
              <a:rPr lang="cs-CZ" sz="1600" dirty="0" err="1" smtClean="0"/>
              <a:t>Janošťáková</a:t>
            </a:r>
            <a:r>
              <a:rPr lang="cs-CZ" sz="1600" dirty="0" smtClean="0"/>
              <a:t>.</a:t>
            </a:r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Obrázek:</a:t>
            </a:r>
            <a:endParaRPr lang="cs-CZ" sz="1600" dirty="0"/>
          </a:p>
          <a:p>
            <a:pPr marL="68580" indent="0">
              <a:buNone/>
            </a:pPr>
            <a:r>
              <a:rPr lang="cs-CZ" sz="1600" dirty="0" smtClean="0"/>
              <a:t>AUTOR </a:t>
            </a:r>
            <a:r>
              <a:rPr lang="cs-CZ" sz="1600" dirty="0"/>
              <a:t>NEUVEDEN. </a:t>
            </a:r>
            <a:r>
              <a:rPr lang="cs-CZ" sz="1600" i="1" dirty="0" err="1"/>
              <a:t>commons</a:t>
            </a:r>
            <a:r>
              <a:rPr lang="cs-CZ" sz="1600" i="1" dirty="0"/>
              <a:t>. wikimedia.org</a:t>
            </a:r>
            <a:r>
              <a:rPr lang="cs-CZ" sz="1600" dirty="0"/>
              <a:t> [online]. [cit. 19.1.2014]. Dostupný na WWW: http://commons.wikimedia.org/wiki/File:Human_brain.png</a:t>
            </a:r>
          </a:p>
        </p:txBody>
      </p:sp>
    </p:spTree>
    <p:extLst>
      <p:ext uri="{BB962C8B-B14F-4D97-AF65-F5344CB8AC3E}">
        <p14:creationId xmlns:p14="http://schemas.microsoft.com/office/powerpoint/2010/main" val="33871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139</TotalTime>
  <Words>506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Myšlení</vt:lpstr>
      <vt:lpstr>Prezentace aplikace PowerPoint</vt:lpstr>
      <vt:lpstr>Myšlení</vt:lpstr>
      <vt:lpstr>Myslím…</vt:lpstr>
      <vt:lpstr>Když myslím, …</vt:lpstr>
      <vt:lpstr>Druhy myšlení</vt:lpstr>
      <vt:lpstr>Mozek</vt:lpstr>
      <vt:lpstr>Co myslíš? </vt:lpstr>
      <vt:lpstr>Vím , že…</vt:lpstr>
      <vt:lpstr>Vím , že…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Myšlení, paměť</dc:title>
  <dc:creator>Administrator</dc:creator>
  <cp:lastModifiedBy>Administrator</cp:lastModifiedBy>
  <cp:revision>16</cp:revision>
  <dcterms:created xsi:type="dcterms:W3CDTF">2014-01-19T21:59:16Z</dcterms:created>
  <dcterms:modified xsi:type="dcterms:W3CDTF">2014-01-24T21:03:34Z</dcterms:modified>
</cp:coreProperties>
</file>