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2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124502F-FDB5-4105-B05F-341CF16F39F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E9018C1E-0F39-4EC0-B003-5F29C4E6C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C56E1-C2E9-4181-B0A9-2D58C80F08F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056DC-4331-48FA-B905-06F0403D1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4FBEE6-F1EA-46DB-8A52-6AF1140D1B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2271F9-6A63-4A80-8146-19A7CC3F7C5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A0A32-71EF-4136-833B-22A870BC5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290FE-FE42-4967-BA0A-2DBF263ADE6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4D3A1-1E97-4841-A2F9-5A717A5E6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A16256-4724-4778-8C90-97F82587D7F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78EE18-11D3-4F58-8E8D-9C596FE1F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82B9F-0D2D-465D-9162-97DAA74C82F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D3631-36F3-4A3E-8C0F-9576673ED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E3755D-7CBC-42DE-A95D-29454D8401C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9EE16F-666B-4589-897D-EE8C2A9FC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58BC54-41E8-482C-8A0A-FB3716F5762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86A7F-0286-43B2-B223-BB9A746AC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F0A9D-4910-47F6-8065-EA25834F9A1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9239C0-495C-45F9-8FE1-21F4D2ADF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4D82DE-DC6D-4FBC-87EA-224647AB6AE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FCCE1-EC25-4367-A1D1-BAC4A0363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C84D6C-8C62-4A05-82A5-B7DA18FFB80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33A197-5A40-4292-9921-0A1E9C196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493E1-56EC-4886-9224-039B40BBF9F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27449-87A2-4A51-B599-FC39353EB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2BDAF4-F1E8-49D0-98E5-4D97A60D981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95BF0A-639E-4AF8-8DEA-42027ECA2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43A3F-5659-44EA-AF03-6DCB9B9D73D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8F654E92-382B-4023-A35F-979A2CAFF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EDD3CE98-04B0-4827-8812-D8150938456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VY_32_INOVACE_CH_6E_BAR_21_SLOZENICUKRU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Důkaz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složení nejrozšířenějších organických sloučenin: sacharidů. Vlastnosti známé kyseliny sírové. Historické a lokální zeměpisné spojitosti chemie cukrů.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biologie, dějepis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>Pomůcky:</a:t>
            </a:r>
            <a:r>
              <a:rPr lang="cs-CZ" sz="1800" smtClean="0"/>
              <a:t> kádinka 500 ml, dělená pipeta, filtrační papír, skleněná tyčinka, odsávací baňka, Büchnerova nálevka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sacharosa, 20 ml konc. kyseliny sírové, roztok chloridu barnatého (10%)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</a:t>
            </a:r>
            <a:r>
              <a:rPr lang="cs-CZ" sz="1800" smtClean="0"/>
              <a:t>:</a:t>
            </a:r>
            <a:br>
              <a:rPr lang="cs-CZ" sz="1800" smtClean="0"/>
            </a:br>
            <a:r>
              <a:rPr lang="cs-CZ" sz="1800" smtClean="0"/>
              <a:t>Reakce probíhá velmi rychle za současného uvolnění tepla a vývinu SO</a:t>
            </a:r>
            <a:r>
              <a:rPr lang="cs-CZ" sz="1800" baseline="-25000" smtClean="0"/>
              <a:t>2</a:t>
            </a:r>
            <a:r>
              <a:rPr lang="cs-CZ" sz="1800" smtClean="0"/>
              <a:t>. Nezbytné jsou gumové rukavice, zachovat odstup a pokus provádět nejlépe v digestoři.</a:t>
            </a:r>
            <a:br>
              <a:rPr lang="cs-CZ" sz="1800" smtClean="0"/>
            </a:br>
            <a:r>
              <a:rPr lang="cs-CZ" sz="1800" smtClean="0"/>
              <a:t>kyselina sírová: žíravá, R35, S1/2,26,30,45</a:t>
            </a:r>
            <a:br>
              <a:rPr lang="cs-CZ" sz="1800" smtClean="0"/>
            </a:br>
            <a:r>
              <a:rPr lang="cs-CZ" sz="1800" smtClean="0"/>
              <a:t>oxid siřičitý: R34 , S(1/2) S 9,S26, S36/37/39, S 45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endParaRPr lang="cs-CZ" sz="1400" b="1" i="1" smtClean="0"/>
          </a:p>
          <a:p>
            <a:pPr>
              <a:buFont typeface="Wingdings" pitchFamily="2" charset="2"/>
              <a:buNone/>
            </a:pPr>
            <a:r>
              <a:rPr lang="cs-CZ" sz="1400" b="1" i="1" smtClean="0"/>
              <a:t>	</a:t>
            </a:r>
            <a:r>
              <a:rPr lang="cs-CZ" sz="2000" b="1" smtClean="0"/>
              <a:t>Postup:</a:t>
            </a:r>
            <a:r>
              <a:rPr lang="cs-CZ" sz="2000" smtClean="0"/>
              <a:t> 35 gramů sacharosy nasypeme do kádinky o objemu 500 ml, přelijeme 20 ml koncentrované kyseliny sírové a směs promícháme skleněnou tyčinkou. Cukr v kádince postupně hnědne a černá. Během cca pěti minut dojde k napěnění černé směsi a výraznému několikanásobnému zvětšení objemu celé hmoty. Po deseti minutách přelijeme přes černou směs opatrně 200 ml vody a dobře promícháme, pak odsajeme na Büchnerově nálevce. Směs proplachujeme až do negativní reakce na sírany (roztokem BaCl</a:t>
            </a:r>
            <a:r>
              <a:rPr lang="cs-CZ" sz="2000" baseline="-25000" smtClean="0"/>
              <a:t>2</a:t>
            </a:r>
            <a:r>
              <a:rPr lang="cs-CZ" sz="2000" smtClean="0"/>
              <a:t> v HNO</a:t>
            </a:r>
            <a:r>
              <a:rPr lang="cs-CZ" sz="2000" baseline="-25000" smtClean="0"/>
              <a:t>3</a:t>
            </a:r>
            <a:r>
              <a:rPr lang="cs-CZ" sz="2000" smtClean="0"/>
              <a:t> provedeme zkoušku na přítomnost síranových iontů). Výsledkem je zisk čistého aktivního uhlí.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6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5429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idx="1"/>
          </p:nvPr>
        </p:nvSpPr>
        <p:spPr>
          <a:xfrm>
            <a:off x="500063" y="1214438"/>
            <a:ext cx="7786687" cy="8366125"/>
          </a:xfrm>
        </p:spPr>
        <p:txBody>
          <a:bodyPr anchor="ctr">
            <a:spAutoFit/>
          </a:bodyPr>
          <a:lstStyle/>
          <a:p>
            <a:pPr>
              <a:defRPr/>
            </a:pPr>
            <a:r>
              <a:rPr lang="cs-CZ" sz="1400" b="1" dirty="0" smtClean="0"/>
              <a:t>Vysvětlení: </a:t>
            </a:r>
            <a:r>
              <a:rPr lang="cs-CZ" sz="1400" dirty="0" smtClean="0"/>
              <a:t>Sacharosa patří do skupiny látek dříve nazývaných uhlohydráty (dnes sacharidy). Silně hygroskopická látka jako kyselina sírová způsobuje dehydrataci tohoto disacharidu, přičemž vzniká čistý uhlík.</a:t>
            </a:r>
          </a:p>
          <a:p>
            <a:pPr>
              <a:defRPr/>
            </a:pPr>
            <a:r>
              <a:rPr lang="cs-CZ" sz="1400" b="1" dirty="0" smtClean="0"/>
              <a:t>Reakční schémata: </a:t>
            </a: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C</a:t>
            </a:r>
            <a:r>
              <a:rPr lang="cs-CZ" sz="1400" baseline="-25000" dirty="0" smtClean="0"/>
              <a:t>12</a:t>
            </a:r>
            <a:r>
              <a:rPr lang="cs-CZ" sz="1400" dirty="0" smtClean="0"/>
              <a:t>H</a:t>
            </a:r>
            <a:r>
              <a:rPr lang="cs-CZ" sz="1400" baseline="-25000" dirty="0" smtClean="0"/>
              <a:t>22</a:t>
            </a:r>
            <a:r>
              <a:rPr lang="cs-CZ" sz="1400" dirty="0" smtClean="0"/>
              <a:t>O</a:t>
            </a:r>
            <a:r>
              <a:rPr lang="cs-CZ" sz="1400" baseline="-25000" dirty="0" smtClean="0"/>
              <a:t>11</a:t>
            </a:r>
            <a:r>
              <a:rPr lang="cs-CZ" sz="1400" dirty="0" smtClean="0"/>
              <a:t> → 12C + 11 H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O</a:t>
            </a:r>
          </a:p>
          <a:p>
            <a:pPr>
              <a:defRPr/>
            </a:pPr>
            <a:r>
              <a:rPr lang="cs-CZ" sz="1400" dirty="0" smtClean="0"/>
              <a:t>C + H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SO</a:t>
            </a:r>
            <a:r>
              <a:rPr lang="cs-CZ" sz="1400" baseline="-25000" dirty="0" smtClean="0"/>
              <a:t>4</a:t>
            </a:r>
            <a:r>
              <a:rPr lang="cs-CZ" sz="1400" dirty="0" smtClean="0"/>
              <a:t>  → CO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 + 2 SO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 + 2 H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O</a:t>
            </a:r>
          </a:p>
          <a:p>
            <a:pPr>
              <a:defRPr/>
            </a:pPr>
            <a:r>
              <a:rPr lang="cs-CZ" sz="1400" dirty="0" smtClean="0"/>
              <a:t> 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smtClean="0"/>
              <a:t>	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smtClean="0"/>
              <a:t>V </a:t>
            </a:r>
            <a:r>
              <a:rPr lang="cs-CZ" sz="1400" dirty="0" smtClean="0"/>
              <a:t>roce 1747 berlínský chemik </a:t>
            </a:r>
            <a:r>
              <a:rPr lang="cs-CZ" sz="1400" dirty="0" err="1" smtClean="0"/>
              <a:t>Andreas</a:t>
            </a:r>
            <a:r>
              <a:rPr lang="cs-CZ" sz="1400" dirty="0" smtClean="0"/>
              <a:t> </a:t>
            </a:r>
            <a:r>
              <a:rPr lang="cs-CZ" sz="1400" dirty="0" err="1" smtClean="0"/>
              <a:t>Marggaraf</a:t>
            </a:r>
            <a:r>
              <a:rPr lang="cs-CZ" sz="1400" dirty="0" smtClean="0"/>
              <a:t> rozpoznal cukr v kořenu cukrové řepy. Zpočátku to byla pouze kuriozita. </a:t>
            </a:r>
            <a:r>
              <a:rPr lang="cs-CZ" sz="1400" smtClean="0"/>
              <a:t>Výroba cukrové řepy se výrazně rozvinula až za napoleonských válek, kdy bylo přerušeno obchodní spojení s Anglií. Dnes tvoří řepný cukr (sacharosa) asi 30 % z celkové produkce cukru. Nejvíce cukru (ale ne řepného) se dnes vyrábí v zemích s teplým klimatem, jako je Indie, Čína, Brazílie a v zemích v Karibské oblasti.</a:t>
            </a:r>
          </a:p>
          <a:p>
            <a:pPr>
              <a:defRPr/>
            </a:pPr>
            <a:r>
              <a:rPr lang="cs-CZ" sz="1400" smtClean="0"/>
              <a:t>V historii výroby cukru lze nalézt i „českou stopu“. V roce 1841 Jakub Kryštof Rad z Dačic vyrobil první kostku cukru. Používání tohoto výrobku, tehdy nazývaného </a:t>
            </a:r>
            <a:r>
              <a:rPr lang="cs-CZ" sz="1400" i="1" smtClean="0"/>
              <a:t>čajový cukr</a:t>
            </a:r>
            <a:r>
              <a:rPr lang="cs-CZ" sz="1400" smtClean="0"/>
              <a:t>, se rychle rozšířilo a dnes již je prodej kostkového cukru samozřejmostí.</a:t>
            </a: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  <a:p>
            <a:pPr marL="0" indent="0" algn="just">
              <a:spcBef>
                <a:spcPct val="0"/>
              </a:spcBef>
              <a:buClrTx/>
              <a:buSzTx/>
              <a:buFontTx/>
              <a:buNone/>
              <a:defRPr/>
            </a:pPr>
            <a:endParaRPr lang="cs-CZ" sz="1400" dirty="0" smtClean="0"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63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7171" name="Zástupný symbol pro obrázek 19" descr="cukrsesirovou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85918" y="3857628"/>
            <a:ext cx="5486400" cy="285756"/>
          </a:xfrm>
        </p:spPr>
        <p:txBody>
          <a:bodyPr/>
          <a:lstStyle/>
          <a:p>
            <a:r>
              <a:rPr lang="cs-CZ" sz="1200" b="1" dirty="0" smtClean="0"/>
              <a:t>Obr. 2</a:t>
            </a:r>
          </a:p>
        </p:txBody>
      </p:sp>
      <p:pic>
        <p:nvPicPr>
          <p:cNvPr id="8195" name="Zástupný symbol pro obrázek 8" descr="cukr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324" b="2324"/>
          <a:stretch>
            <a:fillRect/>
          </a:stretch>
        </p:blipFill>
        <p:spPr>
          <a:xfrm>
            <a:off x="1792288" y="612775"/>
            <a:ext cx="4851400" cy="317341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792</TotalTime>
  <Words>185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kádinka 500 ml, dělená pipeta, filtrační papír, skleněná tyčinka, odsávací baňka, Büchnerova nálevka  Chemikálie: sacharosa, 20 ml konc. kyseliny sírové, roztok chloridu barnatého (10%)   Bezpečnost: Reakce probíhá velmi rychle za současného uvolnění tepla a vývinu SO2. Nezbytné jsou gumové rukavice, zachovat odstup a pokus provádět nejlépe v digestoři. kyselina sírová: žíravá, R35, S1/2,26,30,45 oxid siřičitý: R34 , S(1/2) S 9,S26, S36/37/39, S 45 </vt:lpstr>
      <vt:lpstr>Snímek 3</vt:lpstr>
      <vt:lpstr>Snímek 4</vt:lpstr>
      <vt:lpstr>Obr. 1</vt:lpstr>
      <vt:lpstr>Snímek 6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66</cp:revision>
  <dcterms:created xsi:type="dcterms:W3CDTF">2012-07-13T11:26:26Z</dcterms:created>
  <dcterms:modified xsi:type="dcterms:W3CDTF">2014-02-15T09:52:33Z</dcterms:modified>
</cp:coreProperties>
</file>