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992ED0-F28B-4B9F-94EA-930610B7AAB4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B08AF5D-75F5-4483-98CF-01D26C474542}">
      <dgm:prSet phldrT="[Text]" custT="1"/>
      <dgm:spPr/>
      <dgm:t>
        <a:bodyPr/>
        <a:lstStyle/>
        <a:p>
          <a:r>
            <a:rPr lang="cs-CZ" sz="6000" dirty="0" smtClean="0"/>
            <a:t>hmotný</a:t>
          </a:r>
          <a:endParaRPr lang="cs-CZ" sz="4100" dirty="0"/>
        </a:p>
      </dgm:t>
    </dgm:pt>
    <dgm:pt modelId="{DE2FA434-9932-4852-9D08-A0CEA777497C}" type="parTrans" cxnId="{D0190404-5AC9-47DB-A11C-67B86FDDD9E9}">
      <dgm:prSet/>
      <dgm:spPr/>
      <dgm:t>
        <a:bodyPr/>
        <a:lstStyle/>
        <a:p>
          <a:endParaRPr lang="cs-CZ"/>
        </a:p>
      </dgm:t>
    </dgm:pt>
    <dgm:pt modelId="{01FBE4B0-25BA-49A4-AA1E-CC8C693843B1}" type="sibTrans" cxnId="{D0190404-5AC9-47DB-A11C-67B86FDDD9E9}">
      <dgm:prSet/>
      <dgm:spPr/>
      <dgm:t>
        <a:bodyPr/>
        <a:lstStyle/>
        <a:p>
          <a:endParaRPr lang="cs-CZ"/>
        </a:p>
      </dgm:t>
    </dgm:pt>
    <dgm:pt modelId="{A65040EF-D996-4D1E-8BC6-8A0533936629}">
      <dgm:prSet phldrT="[Text]" custT="1"/>
      <dgm:spPr/>
      <dgm:t>
        <a:bodyPr/>
        <a:lstStyle/>
        <a:p>
          <a:r>
            <a:rPr lang="cs-CZ" sz="4400" dirty="0" smtClean="0"/>
            <a:t>stůl</a:t>
          </a:r>
          <a:endParaRPr lang="cs-CZ" sz="3300" dirty="0"/>
        </a:p>
      </dgm:t>
    </dgm:pt>
    <dgm:pt modelId="{4F6A7F63-2A36-4DE9-9BA5-73253CB0FF88}" type="parTrans" cxnId="{3E27FB1A-DD36-49B0-9AA6-4C789350D02D}">
      <dgm:prSet/>
      <dgm:spPr/>
      <dgm:t>
        <a:bodyPr/>
        <a:lstStyle/>
        <a:p>
          <a:endParaRPr lang="cs-CZ"/>
        </a:p>
      </dgm:t>
    </dgm:pt>
    <dgm:pt modelId="{FA0285A2-A318-4F68-8E69-4BFA23F3B44D}" type="sibTrans" cxnId="{3E27FB1A-DD36-49B0-9AA6-4C789350D02D}">
      <dgm:prSet/>
      <dgm:spPr/>
      <dgm:t>
        <a:bodyPr/>
        <a:lstStyle/>
        <a:p>
          <a:endParaRPr lang="cs-CZ"/>
        </a:p>
      </dgm:t>
    </dgm:pt>
    <dgm:pt modelId="{1CC5CD5A-C62D-40CE-B2EF-CB75AAA36350}">
      <dgm:prSet phldrT="[Text]" custT="1"/>
      <dgm:spPr/>
      <dgm:t>
        <a:bodyPr/>
        <a:lstStyle/>
        <a:p>
          <a:r>
            <a:rPr lang="cs-CZ" sz="4400" dirty="0" smtClean="0"/>
            <a:t>vrtulník</a:t>
          </a:r>
          <a:endParaRPr lang="cs-CZ" sz="3300" dirty="0"/>
        </a:p>
      </dgm:t>
    </dgm:pt>
    <dgm:pt modelId="{3552B51D-6E40-40F8-9851-F0F98DBA0EBC}" type="parTrans" cxnId="{5CDF7736-1B54-44A4-8237-32A292D34F5D}">
      <dgm:prSet/>
      <dgm:spPr/>
      <dgm:t>
        <a:bodyPr/>
        <a:lstStyle/>
        <a:p>
          <a:endParaRPr lang="cs-CZ"/>
        </a:p>
      </dgm:t>
    </dgm:pt>
    <dgm:pt modelId="{2CC4DF20-EA3B-4466-B03B-1F41349A81DC}" type="sibTrans" cxnId="{5CDF7736-1B54-44A4-8237-32A292D34F5D}">
      <dgm:prSet/>
      <dgm:spPr/>
      <dgm:t>
        <a:bodyPr/>
        <a:lstStyle/>
        <a:p>
          <a:endParaRPr lang="cs-CZ"/>
        </a:p>
      </dgm:t>
    </dgm:pt>
    <dgm:pt modelId="{33E10733-B691-44C0-8CAC-7875CCC898EA}">
      <dgm:prSet phldrT="[Text]" custT="1"/>
      <dgm:spPr/>
      <dgm:t>
        <a:bodyPr/>
        <a:lstStyle/>
        <a:p>
          <a:r>
            <a:rPr lang="cs-CZ" sz="6000" dirty="0" smtClean="0"/>
            <a:t>nehmotný</a:t>
          </a:r>
          <a:endParaRPr lang="cs-CZ" sz="6300" dirty="0"/>
        </a:p>
      </dgm:t>
    </dgm:pt>
    <dgm:pt modelId="{82677FB8-13F6-48AE-9B77-6523EB32C321}" type="parTrans" cxnId="{5DE6F174-4260-40DE-8E03-C0F1F6975110}">
      <dgm:prSet/>
      <dgm:spPr/>
      <dgm:t>
        <a:bodyPr/>
        <a:lstStyle/>
        <a:p>
          <a:endParaRPr lang="cs-CZ"/>
        </a:p>
      </dgm:t>
    </dgm:pt>
    <dgm:pt modelId="{D74D1A5C-8CC4-478F-8493-9B3D3C7F75C2}" type="sibTrans" cxnId="{5DE6F174-4260-40DE-8E03-C0F1F6975110}">
      <dgm:prSet/>
      <dgm:spPr/>
      <dgm:t>
        <a:bodyPr/>
        <a:lstStyle/>
        <a:p>
          <a:endParaRPr lang="cs-CZ"/>
        </a:p>
      </dgm:t>
    </dgm:pt>
    <dgm:pt modelId="{B1552F88-A019-44EB-BFB5-33DEED9FBE25}">
      <dgm:prSet phldrT="[Text]" custT="1"/>
      <dgm:spPr/>
      <dgm:t>
        <a:bodyPr/>
        <a:lstStyle/>
        <a:p>
          <a:r>
            <a:rPr lang="cs-CZ" sz="4400" dirty="0" smtClean="0"/>
            <a:t>umělecká</a:t>
          </a:r>
          <a:r>
            <a:rPr lang="cs-CZ" sz="3300" dirty="0" smtClean="0"/>
            <a:t> </a:t>
          </a:r>
          <a:r>
            <a:rPr lang="cs-CZ" sz="4400" dirty="0" smtClean="0"/>
            <a:t>díla</a:t>
          </a:r>
          <a:endParaRPr lang="cs-CZ" sz="3300" dirty="0"/>
        </a:p>
      </dgm:t>
    </dgm:pt>
    <dgm:pt modelId="{3BAED91D-E35D-45B0-9156-252E5FF1985B}" type="parTrans" cxnId="{B7C3A8AB-1CE1-44AC-B083-879F5DA915AC}">
      <dgm:prSet/>
      <dgm:spPr/>
      <dgm:t>
        <a:bodyPr/>
        <a:lstStyle/>
        <a:p>
          <a:endParaRPr lang="cs-CZ"/>
        </a:p>
      </dgm:t>
    </dgm:pt>
    <dgm:pt modelId="{B96CF11B-1CF6-4D74-AA0A-B5AE83CC0041}" type="sibTrans" cxnId="{B7C3A8AB-1CE1-44AC-B083-879F5DA915AC}">
      <dgm:prSet/>
      <dgm:spPr/>
      <dgm:t>
        <a:bodyPr/>
        <a:lstStyle/>
        <a:p>
          <a:endParaRPr lang="cs-CZ"/>
        </a:p>
      </dgm:t>
    </dgm:pt>
    <dgm:pt modelId="{6663AF62-B41B-44C6-B150-E06A2556DCB5}">
      <dgm:prSet phldrT="[Text]"/>
      <dgm:spPr/>
      <dgm:t>
        <a:bodyPr/>
        <a:lstStyle/>
        <a:p>
          <a:r>
            <a:rPr lang="cs-CZ" dirty="0" smtClean="0"/>
            <a:t>myšlenky, nápady</a:t>
          </a:r>
          <a:endParaRPr lang="cs-CZ" dirty="0"/>
        </a:p>
      </dgm:t>
    </dgm:pt>
    <dgm:pt modelId="{8ABDEFCE-9EFF-4DB9-A84B-A0E3A84F6ADC}" type="parTrans" cxnId="{5502C8BB-6FF4-41A6-B292-BC4FC3CB9F90}">
      <dgm:prSet/>
      <dgm:spPr/>
      <dgm:t>
        <a:bodyPr/>
        <a:lstStyle/>
        <a:p>
          <a:endParaRPr lang="cs-CZ"/>
        </a:p>
      </dgm:t>
    </dgm:pt>
    <dgm:pt modelId="{C8EFC0DC-B88B-405C-B261-0321FA021B88}" type="sibTrans" cxnId="{5502C8BB-6FF4-41A6-B292-BC4FC3CB9F90}">
      <dgm:prSet/>
      <dgm:spPr/>
      <dgm:t>
        <a:bodyPr/>
        <a:lstStyle/>
        <a:p>
          <a:endParaRPr lang="cs-CZ"/>
        </a:p>
      </dgm:t>
    </dgm:pt>
    <dgm:pt modelId="{2F40CDB2-6818-41A2-A4ED-C3A096E8CC79}" type="pres">
      <dgm:prSet presAssocID="{D7992ED0-F28B-4B9F-94EA-930610B7AAB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FC4DC99-AEDF-4302-BF88-F3123929AC55}" type="pres">
      <dgm:prSet presAssocID="{1B08AF5D-75F5-4483-98CF-01D26C474542}" presName="root" presStyleCnt="0"/>
      <dgm:spPr/>
    </dgm:pt>
    <dgm:pt modelId="{96DCBFEA-43D7-4F99-8EFA-F91AD9E9EAC3}" type="pres">
      <dgm:prSet presAssocID="{1B08AF5D-75F5-4483-98CF-01D26C474542}" presName="rootComposite" presStyleCnt="0"/>
      <dgm:spPr/>
    </dgm:pt>
    <dgm:pt modelId="{8130572A-0CAB-414D-9CA3-B4C783B3C3A8}" type="pres">
      <dgm:prSet presAssocID="{1B08AF5D-75F5-4483-98CF-01D26C474542}" presName="rootText" presStyleLbl="node1" presStyleIdx="0" presStyleCnt="2" custScaleX="127239"/>
      <dgm:spPr/>
      <dgm:t>
        <a:bodyPr/>
        <a:lstStyle/>
        <a:p>
          <a:endParaRPr lang="cs-CZ"/>
        </a:p>
      </dgm:t>
    </dgm:pt>
    <dgm:pt modelId="{58892042-22F3-4778-B8CE-2366705CA3D7}" type="pres">
      <dgm:prSet presAssocID="{1B08AF5D-75F5-4483-98CF-01D26C474542}" presName="rootConnector" presStyleLbl="node1" presStyleIdx="0" presStyleCnt="2"/>
      <dgm:spPr/>
      <dgm:t>
        <a:bodyPr/>
        <a:lstStyle/>
        <a:p>
          <a:endParaRPr lang="cs-CZ"/>
        </a:p>
      </dgm:t>
    </dgm:pt>
    <dgm:pt modelId="{790B4370-18FB-4B59-AB14-64EACCEB3278}" type="pres">
      <dgm:prSet presAssocID="{1B08AF5D-75F5-4483-98CF-01D26C474542}" presName="childShape" presStyleCnt="0"/>
      <dgm:spPr/>
    </dgm:pt>
    <dgm:pt modelId="{AB6B10EE-B37A-4A8A-AE34-F67F9C9F074A}" type="pres">
      <dgm:prSet presAssocID="{4F6A7F63-2A36-4DE9-9BA5-73253CB0FF88}" presName="Name13" presStyleLbl="parChTrans1D2" presStyleIdx="0" presStyleCnt="4"/>
      <dgm:spPr/>
      <dgm:t>
        <a:bodyPr/>
        <a:lstStyle/>
        <a:p>
          <a:endParaRPr lang="cs-CZ"/>
        </a:p>
      </dgm:t>
    </dgm:pt>
    <dgm:pt modelId="{10F06A07-A619-4A35-9EDA-EBABA00AA0AC}" type="pres">
      <dgm:prSet presAssocID="{A65040EF-D996-4D1E-8BC6-8A0533936629}" presName="childText" presStyleLbl="bgAcc1" presStyleIdx="0" presStyleCnt="4" custScaleX="1155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83277A-4724-45EF-96E6-DAC6791E4D02}" type="pres">
      <dgm:prSet presAssocID="{3552B51D-6E40-40F8-9851-F0F98DBA0EBC}" presName="Name13" presStyleLbl="parChTrans1D2" presStyleIdx="1" presStyleCnt="4"/>
      <dgm:spPr/>
      <dgm:t>
        <a:bodyPr/>
        <a:lstStyle/>
        <a:p>
          <a:endParaRPr lang="cs-CZ"/>
        </a:p>
      </dgm:t>
    </dgm:pt>
    <dgm:pt modelId="{34407B23-5417-4BBB-8F0C-690081EAAFBF}" type="pres">
      <dgm:prSet presAssocID="{1CC5CD5A-C62D-40CE-B2EF-CB75AAA36350}" presName="childText" presStyleLbl="bgAcc1" presStyleIdx="1" presStyleCnt="4" custScaleX="1155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5FFFBC-E2AA-49CE-BAF3-E114192AEA38}" type="pres">
      <dgm:prSet presAssocID="{33E10733-B691-44C0-8CAC-7875CCC898EA}" presName="root" presStyleCnt="0"/>
      <dgm:spPr/>
    </dgm:pt>
    <dgm:pt modelId="{C265A8A7-8260-4465-90A5-4AF0EA577840}" type="pres">
      <dgm:prSet presAssocID="{33E10733-B691-44C0-8CAC-7875CCC898EA}" presName="rootComposite" presStyleCnt="0"/>
      <dgm:spPr/>
    </dgm:pt>
    <dgm:pt modelId="{C72E1CF9-7407-4B27-BB96-69F5CE07097C}" type="pres">
      <dgm:prSet presAssocID="{33E10733-B691-44C0-8CAC-7875CCC898EA}" presName="rootText" presStyleLbl="node1" presStyleIdx="1" presStyleCnt="2" custScaleX="152421"/>
      <dgm:spPr/>
      <dgm:t>
        <a:bodyPr/>
        <a:lstStyle/>
        <a:p>
          <a:endParaRPr lang="cs-CZ"/>
        </a:p>
      </dgm:t>
    </dgm:pt>
    <dgm:pt modelId="{A7682CD0-BC6D-42A5-8643-D9E86590F1A9}" type="pres">
      <dgm:prSet presAssocID="{33E10733-B691-44C0-8CAC-7875CCC898EA}" presName="rootConnector" presStyleLbl="node1" presStyleIdx="1" presStyleCnt="2"/>
      <dgm:spPr/>
      <dgm:t>
        <a:bodyPr/>
        <a:lstStyle/>
        <a:p>
          <a:endParaRPr lang="cs-CZ"/>
        </a:p>
      </dgm:t>
    </dgm:pt>
    <dgm:pt modelId="{B446861A-01A7-4082-AC02-1F39E1CED80C}" type="pres">
      <dgm:prSet presAssocID="{33E10733-B691-44C0-8CAC-7875CCC898EA}" presName="childShape" presStyleCnt="0"/>
      <dgm:spPr/>
    </dgm:pt>
    <dgm:pt modelId="{299A3BE2-EBB7-46BB-B698-AD94CD0DF0CE}" type="pres">
      <dgm:prSet presAssocID="{3BAED91D-E35D-45B0-9156-252E5FF1985B}" presName="Name13" presStyleLbl="parChTrans1D2" presStyleIdx="2" presStyleCnt="4"/>
      <dgm:spPr/>
      <dgm:t>
        <a:bodyPr/>
        <a:lstStyle/>
        <a:p>
          <a:endParaRPr lang="cs-CZ"/>
        </a:p>
      </dgm:t>
    </dgm:pt>
    <dgm:pt modelId="{72F3D474-C484-47B8-83EE-96CA877AF000}" type="pres">
      <dgm:prSet presAssocID="{B1552F88-A019-44EB-BFB5-33DEED9FBE25}" presName="childText" presStyleLbl="bgAcc1" presStyleIdx="2" presStyleCnt="4" custScaleX="1428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FD3A09-CF04-4004-9E87-03F1C98FB0B8}" type="pres">
      <dgm:prSet presAssocID="{8ABDEFCE-9EFF-4DB9-A84B-A0E3A84F6ADC}" presName="Name13" presStyleLbl="parChTrans1D2" presStyleIdx="3" presStyleCnt="4"/>
      <dgm:spPr/>
      <dgm:t>
        <a:bodyPr/>
        <a:lstStyle/>
        <a:p>
          <a:endParaRPr lang="cs-CZ"/>
        </a:p>
      </dgm:t>
    </dgm:pt>
    <dgm:pt modelId="{3CDFFF21-C44F-471F-ADAF-4B58BD6CBD59}" type="pres">
      <dgm:prSet presAssocID="{6663AF62-B41B-44C6-B150-E06A2556DCB5}" presName="childText" presStyleLbl="bgAcc1" presStyleIdx="3" presStyleCnt="4" custScaleX="1428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27FB1A-DD36-49B0-9AA6-4C789350D02D}" srcId="{1B08AF5D-75F5-4483-98CF-01D26C474542}" destId="{A65040EF-D996-4D1E-8BC6-8A0533936629}" srcOrd="0" destOrd="0" parTransId="{4F6A7F63-2A36-4DE9-9BA5-73253CB0FF88}" sibTransId="{FA0285A2-A318-4F68-8E69-4BFA23F3B44D}"/>
    <dgm:cxn modelId="{CFE4889E-79DE-4115-9011-10FDCC0AE26A}" type="presOf" srcId="{D7992ED0-F28B-4B9F-94EA-930610B7AAB4}" destId="{2F40CDB2-6818-41A2-A4ED-C3A096E8CC79}" srcOrd="0" destOrd="0" presId="urn:microsoft.com/office/officeart/2005/8/layout/hierarchy3"/>
    <dgm:cxn modelId="{8D544D2E-99EA-4E52-A8FC-BFF31D8D89D5}" type="presOf" srcId="{1CC5CD5A-C62D-40CE-B2EF-CB75AAA36350}" destId="{34407B23-5417-4BBB-8F0C-690081EAAFBF}" srcOrd="0" destOrd="0" presId="urn:microsoft.com/office/officeart/2005/8/layout/hierarchy3"/>
    <dgm:cxn modelId="{B7C3A8AB-1CE1-44AC-B083-879F5DA915AC}" srcId="{33E10733-B691-44C0-8CAC-7875CCC898EA}" destId="{B1552F88-A019-44EB-BFB5-33DEED9FBE25}" srcOrd="0" destOrd="0" parTransId="{3BAED91D-E35D-45B0-9156-252E5FF1985B}" sibTransId="{B96CF11B-1CF6-4D74-AA0A-B5AE83CC0041}"/>
    <dgm:cxn modelId="{2715DC23-5C53-4698-A25D-E6132B01754A}" type="presOf" srcId="{3BAED91D-E35D-45B0-9156-252E5FF1985B}" destId="{299A3BE2-EBB7-46BB-B698-AD94CD0DF0CE}" srcOrd="0" destOrd="0" presId="urn:microsoft.com/office/officeart/2005/8/layout/hierarchy3"/>
    <dgm:cxn modelId="{F2EDEE64-EF6C-4EF1-8FBD-17BD4C9281B1}" type="presOf" srcId="{33E10733-B691-44C0-8CAC-7875CCC898EA}" destId="{A7682CD0-BC6D-42A5-8643-D9E86590F1A9}" srcOrd="1" destOrd="0" presId="urn:microsoft.com/office/officeart/2005/8/layout/hierarchy3"/>
    <dgm:cxn modelId="{5CDF7736-1B54-44A4-8237-32A292D34F5D}" srcId="{1B08AF5D-75F5-4483-98CF-01D26C474542}" destId="{1CC5CD5A-C62D-40CE-B2EF-CB75AAA36350}" srcOrd="1" destOrd="0" parTransId="{3552B51D-6E40-40F8-9851-F0F98DBA0EBC}" sibTransId="{2CC4DF20-EA3B-4466-B03B-1F41349A81DC}"/>
    <dgm:cxn modelId="{5502C8BB-6FF4-41A6-B292-BC4FC3CB9F90}" srcId="{33E10733-B691-44C0-8CAC-7875CCC898EA}" destId="{6663AF62-B41B-44C6-B150-E06A2556DCB5}" srcOrd="1" destOrd="0" parTransId="{8ABDEFCE-9EFF-4DB9-A84B-A0E3A84F6ADC}" sibTransId="{C8EFC0DC-B88B-405C-B261-0321FA021B88}"/>
    <dgm:cxn modelId="{E846C665-7304-4851-A06D-42E060AE8AE3}" type="presOf" srcId="{3552B51D-6E40-40F8-9851-F0F98DBA0EBC}" destId="{F883277A-4724-45EF-96E6-DAC6791E4D02}" srcOrd="0" destOrd="0" presId="urn:microsoft.com/office/officeart/2005/8/layout/hierarchy3"/>
    <dgm:cxn modelId="{D0190404-5AC9-47DB-A11C-67B86FDDD9E9}" srcId="{D7992ED0-F28B-4B9F-94EA-930610B7AAB4}" destId="{1B08AF5D-75F5-4483-98CF-01D26C474542}" srcOrd="0" destOrd="0" parTransId="{DE2FA434-9932-4852-9D08-A0CEA777497C}" sibTransId="{01FBE4B0-25BA-49A4-AA1E-CC8C693843B1}"/>
    <dgm:cxn modelId="{5DE6F174-4260-40DE-8E03-C0F1F6975110}" srcId="{D7992ED0-F28B-4B9F-94EA-930610B7AAB4}" destId="{33E10733-B691-44C0-8CAC-7875CCC898EA}" srcOrd="1" destOrd="0" parTransId="{82677FB8-13F6-48AE-9B77-6523EB32C321}" sibTransId="{D74D1A5C-8CC4-478F-8493-9B3D3C7F75C2}"/>
    <dgm:cxn modelId="{0516859D-E5FD-417A-99B9-AA7947C1E62D}" type="presOf" srcId="{4F6A7F63-2A36-4DE9-9BA5-73253CB0FF88}" destId="{AB6B10EE-B37A-4A8A-AE34-F67F9C9F074A}" srcOrd="0" destOrd="0" presId="urn:microsoft.com/office/officeart/2005/8/layout/hierarchy3"/>
    <dgm:cxn modelId="{1AFCDD38-BC2C-4D16-986A-8D863F126970}" type="presOf" srcId="{B1552F88-A019-44EB-BFB5-33DEED9FBE25}" destId="{72F3D474-C484-47B8-83EE-96CA877AF000}" srcOrd="0" destOrd="0" presId="urn:microsoft.com/office/officeart/2005/8/layout/hierarchy3"/>
    <dgm:cxn modelId="{20ED3D10-3534-4290-8668-F6EC00BB7E46}" type="presOf" srcId="{A65040EF-D996-4D1E-8BC6-8A0533936629}" destId="{10F06A07-A619-4A35-9EDA-EBABA00AA0AC}" srcOrd="0" destOrd="0" presId="urn:microsoft.com/office/officeart/2005/8/layout/hierarchy3"/>
    <dgm:cxn modelId="{D4808569-B1A5-411A-9B67-12976DBB0F54}" type="presOf" srcId="{1B08AF5D-75F5-4483-98CF-01D26C474542}" destId="{58892042-22F3-4778-B8CE-2366705CA3D7}" srcOrd="1" destOrd="0" presId="urn:microsoft.com/office/officeart/2005/8/layout/hierarchy3"/>
    <dgm:cxn modelId="{D48A23D5-9933-4097-9A51-1CE459F04E10}" type="presOf" srcId="{33E10733-B691-44C0-8CAC-7875CCC898EA}" destId="{C72E1CF9-7407-4B27-BB96-69F5CE07097C}" srcOrd="0" destOrd="0" presId="urn:microsoft.com/office/officeart/2005/8/layout/hierarchy3"/>
    <dgm:cxn modelId="{29E8C705-18CB-49B0-B025-61F915555971}" type="presOf" srcId="{8ABDEFCE-9EFF-4DB9-A84B-A0E3A84F6ADC}" destId="{ADFD3A09-CF04-4004-9E87-03F1C98FB0B8}" srcOrd="0" destOrd="0" presId="urn:microsoft.com/office/officeart/2005/8/layout/hierarchy3"/>
    <dgm:cxn modelId="{B233B5C7-5E3A-4AE0-A4B8-3E8A7EE80747}" type="presOf" srcId="{1B08AF5D-75F5-4483-98CF-01D26C474542}" destId="{8130572A-0CAB-414D-9CA3-B4C783B3C3A8}" srcOrd="0" destOrd="0" presId="urn:microsoft.com/office/officeart/2005/8/layout/hierarchy3"/>
    <dgm:cxn modelId="{8CA9787A-310D-45C0-B0E1-A131AD658D3E}" type="presOf" srcId="{6663AF62-B41B-44C6-B150-E06A2556DCB5}" destId="{3CDFFF21-C44F-471F-ADAF-4B58BD6CBD59}" srcOrd="0" destOrd="0" presId="urn:microsoft.com/office/officeart/2005/8/layout/hierarchy3"/>
    <dgm:cxn modelId="{982A2D5E-CF1C-4F36-AC69-F3912C239136}" type="presParOf" srcId="{2F40CDB2-6818-41A2-A4ED-C3A096E8CC79}" destId="{9FC4DC99-AEDF-4302-BF88-F3123929AC55}" srcOrd="0" destOrd="0" presId="urn:microsoft.com/office/officeart/2005/8/layout/hierarchy3"/>
    <dgm:cxn modelId="{250E7C15-D0D6-4893-8799-9CECB6679E41}" type="presParOf" srcId="{9FC4DC99-AEDF-4302-BF88-F3123929AC55}" destId="{96DCBFEA-43D7-4F99-8EFA-F91AD9E9EAC3}" srcOrd="0" destOrd="0" presId="urn:microsoft.com/office/officeart/2005/8/layout/hierarchy3"/>
    <dgm:cxn modelId="{952E5CBB-8EA8-4A57-B553-BEF33E360175}" type="presParOf" srcId="{96DCBFEA-43D7-4F99-8EFA-F91AD9E9EAC3}" destId="{8130572A-0CAB-414D-9CA3-B4C783B3C3A8}" srcOrd="0" destOrd="0" presId="urn:microsoft.com/office/officeart/2005/8/layout/hierarchy3"/>
    <dgm:cxn modelId="{0F83724D-274E-4830-9FB4-06AF8DC4FC85}" type="presParOf" srcId="{96DCBFEA-43D7-4F99-8EFA-F91AD9E9EAC3}" destId="{58892042-22F3-4778-B8CE-2366705CA3D7}" srcOrd="1" destOrd="0" presId="urn:microsoft.com/office/officeart/2005/8/layout/hierarchy3"/>
    <dgm:cxn modelId="{2FB6FFC9-C9E4-4075-9BA0-88581972AB43}" type="presParOf" srcId="{9FC4DC99-AEDF-4302-BF88-F3123929AC55}" destId="{790B4370-18FB-4B59-AB14-64EACCEB3278}" srcOrd="1" destOrd="0" presId="urn:microsoft.com/office/officeart/2005/8/layout/hierarchy3"/>
    <dgm:cxn modelId="{914F9593-2A99-44EF-8DD1-46968CE10272}" type="presParOf" srcId="{790B4370-18FB-4B59-AB14-64EACCEB3278}" destId="{AB6B10EE-B37A-4A8A-AE34-F67F9C9F074A}" srcOrd="0" destOrd="0" presId="urn:microsoft.com/office/officeart/2005/8/layout/hierarchy3"/>
    <dgm:cxn modelId="{90BCB37A-B9EF-4BD4-80CE-3B233EEC4095}" type="presParOf" srcId="{790B4370-18FB-4B59-AB14-64EACCEB3278}" destId="{10F06A07-A619-4A35-9EDA-EBABA00AA0AC}" srcOrd="1" destOrd="0" presId="urn:microsoft.com/office/officeart/2005/8/layout/hierarchy3"/>
    <dgm:cxn modelId="{8D112D46-F02A-465E-B0E7-467A422C3952}" type="presParOf" srcId="{790B4370-18FB-4B59-AB14-64EACCEB3278}" destId="{F883277A-4724-45EF-96E6-DAC6791E4D02}" srcOrd="2" destOrd="0" presId="urn:microsoft.com/office/officeart/2005/8/layout/hierarchy3"/>
    <dgm:cxn modelId="{57712868-D48B-4712-AEDC-42E196AEDCA2}" type="presParOf" srcId="{790B4370-18FB-4B59-AB14-64EACCEB3278}" destId="{34407B23-5417-4BBB-8F0C-690081EAAFBF}" srcOrd="3" destOrd="0" presId="urn:microsoft.com/office/officeart/2005/8/layout/hierarchy3"/>
    <dgm:cxn modelId="{C8380245-0AE8-425B-B70E-BA333423F8EE}" type="presParOf" srcId="{2F40CDB2-6818-41A2-A4ED-C3A096E8CC79}" destId="{A35FFFBC-E2AA-49CE-BAF3-E114192AEA38}" srcOrd="1" destOrd="0" presId="urn:microsoft.com/office/officeart/2005/8/layout/hierarchy3"/>
    <dgm:cxn modelId="{594BC6A9-F526-4B90-9216-0EF039668824}" type="presParOf" srcId="{A35FFFBC-E2AA-49CE-BAF3-E114192AEA38}" destId="{C265A8A7-8260-4465-90A5-4AF0EA577840}" srcOrd="0" destOrd="0" presId="urn:microsoft.com/office/officeart/2005/8/layout/hierarchy3"/>
    <dgm:cxn modelId="{6E92010B-BDD5-4269-BC29-A015EF54A31D}" type="presParOf" srcId="{C265A8A7-8260-4465-90A5-4AF0EA577840}" destId="{C72E1CF9-7407-4B27-BB96-69F5CE07097C}" srcOrd="0" destOrd="0" presId="urn:microsoft.com/office/officeart/2005/8/layout/hierarchy3"/>
    <dgm:cxn modelId="{A7C91537-436F-44E5-85BD-4ABC5E9E49D7}" type="presParOf" srcId="{C265A8A7-8260-4465-90A5-4AF0EA577840}" destId="{A7682CD0-BC6D-42A5-8643-D9E86590F1A9}" srcOrd="1" destOrd="0" presId="urn:microsoft.com/office/officeart/2005/8/layout/hierarchy3"/>
    <dgm:cxn modelId="{8A3ACFE0-4988-4B4B-877F-DD12DAE3796F}" type="presParOf" srcId="{A35FFFBC-E2AA-49CE-BAF3-E114192AEA38}" destId="{B446861A-01A7-4082-AC02-1F39E1CED80C}" srcOrd="1" destOrd="0" presId="urn:microsoft.com/office/officeart/2005/8/layout/hierarchy3"/>
    <dgm:cxn modelId="{58EBE35E-CEF7-49F7-AFAA-42B337C4B99E}" type="presParOf" srcId="{B446861A-01A7-4082-AC02-1F39E1CED80C}" destId="{299A3BE2-EBB7-46BB-B698-AD94CD0DF0CE}" srcOrd="0" destOrd="0" presId="urn:microsoft.com/office/officeart/2005/8/layout/hierarchy3"/>
    <dgm:cxn modelId="{9C9DE5E1-F32B-47FD-9910-29BFB631D21F}" type="presParOf" srcId="{B446861A-01A7-4082-AC02-1F39E1CED80C}" destId="{72F3D474-C484-47B8-83EE-96CA877AF000}" srcOrd="1" destOrd="0" presId="urn:microsoft.com/office/officeart/2005/8/layout/hierarchy3"/>
    <dgm:cxn modelId="{2CF4E625-D639-4594-BE84-FEA86E961CD1}" type="presParOf" srcId="{B446861A-01A7-4082-AC02-1F39E1CED80C}" destId="{ADFD3A09-CF04-4004-9E87-03F1C98FB0B8}" srcOrd="2" destOrd="0" presId="urn:microsoft.com/office/officeart/2005/8/layout/hierarchy3"/>
    <dgm:cxn modelId="{1A4AC216-DAD6-4E0C-BB6F-BD4C185A3353}" type="presParOf" srcId="{B446861A-01A7-4082-AC02-1F39E1CED80C}" destId="{3CDFFF21-C44F-471F-ADAF-4B58BD6CBD5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ED9BD8-240C-4273-8AD7-787772FD462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A088C2E-FD70-483B-AFCD-94FE01650FD7}">
      <dgm:prSet phldrT="[Text]" custT="1"/>
      <dgm:spPr/>
      <dgm:t>
        <a:bodyPr/>
        <a:lstStyle/>
        <a:p>
          <a:r>
            <a:rPr lang="cs-CZ" sz="6000" dirty="0" smtClean="0"/>
            <a:t>movitý</a:t>
          </a:r>
          <a:endParaRPr lang="cs-CZ" sz="5800" dirty="0"/>
        </a:p>
      </dgm:t>
    </dgm:pt>
    <dgm:pt modelId="{0C2B2FCC-40BC-4B13-BF7F-95174B40E36F}" type="parTrans" cxnId="{51FA92BA-84E4-4B98-8492-1441F20717AA}">
      <dgm:prSet/>
      <dgm:spPr/>
      <dgm:t>
        <a:bodyPr/>
        <a:lstStyle/>
        <a:p>
          <a:endParaRPr lang="cs-CZ"/>
        </a:p>
      </dgm:t>
    </dgm:pt>
    <dgm:pt modelId="{93E0F58F-56FE-4A36-A02C-F9E6E7D246F4}" type="sibTrans" cxnId="{51FA92BA-84E4-4B98-8492-1441F20717AA}">
      <dgm:prSet/>
      <dgm:spPr/>
      <dgm:t>
        <a:bodyPr/>
        <a:lstStyle/>
        <a:p>
          <a:endParaRPr lang="cs-CZ"/>
        </a:p>
      </dgm:t>
    </dgm:pt>
    <dgm:pt modelId="{E73FC813-8BC3-457D-A7E5-BE06F7F21B81}">
      <dgm:prSet phldrT="[Text]" custT="1"/>
      <dgm:spPr/>
      <dgm:t>
        <a:bodyPr/>
        <a:lstStyle/>
        <a:p>
          <a:r>
            <a:rPr lang="cs-CZ" sz="4400" dirty="0" smtClean="0"/>
            <a:t>pračka</a:t>
          </a:r>
          <a:endParaRPr lang="cs-CZ" sz="3300" dirty="0"/>
        </a:p>
      </dgm:t>
    </dgm:pt>
    <dgm:pt modelId="{9FA92A47-B8B1-4DB6-AA73-20C0218DCBF3}" type="parTrans" cxnId="{3434B0E5-54D2-4A33-A472-32E2F6B602AA}">
      <dgm:prSet/>
      <dgm:spPr/>
      <dgm:t>
        <a:bodyPr/>
        <a:lstStyle/>
        <a:p>
          <a:endParaRPr lang="cs-CZ"/>
        </a:p>
      </dgm:t>
    </dgm:pt>
    <dgm:pt modelId="{921E5399-48C2-47A1-908F-019D71890355}" type="sibTrans" cxnId="{3434B0E5-54D2-4A33-A472-32E2F6B602AA}">
      <dgm:prSet/>
      <dgm:spPr/>
      <dgm:t>
        <a:bodyPr/>
        <a:lstStyle/>
        <a:p>
          <a:endParaRPr lang="cs-CZ"/>
        </a:p>
      </dgm:t>
    </dgm:pt>
    <dgm:pt modelId="{302DFF4D-482B-46DC-A7CD-322B5B74E62E}">
      <dgm:prSet phldrT="[Text]" custT="1"/>
      <dgm:spPr/>
      <dgm:t>
        <a:bodyPr/>
        <a:lstStyle/>
        <a:p>
          <a:r>
            <a:rPr lang="cs-CZ" sz="4400" dirty="0" smtClean="0"/>
            <a:t>auto</a:t>
          </a:r>
          <a:endParaRPr lang="cs-CZ" sz="3700" dirty="0"/>
        </a:p>
      </dgm:t>
    </dgm:pt>
    <dgm:pt modelId="{C23933FE-9F18-4534-9741-54CFB4A719D5}" type="parTrans" cxnId="{0B873805-7817-4602-954B-428272D14996}">
      <dgm:prSet/>
      <dgm:spPr/>
      <dgm:t>
        <a:bodyPr/>
        <a:lstStyle/>
        <a:p>
          <a:endParaRPr lang="cs-CZ"/>
        </a:p>
      </dgm:t>
    </dgm:pt>
    <dgm:pt modelId="{E43967A2-ECC8-45DB-ACA3-2BDDFDD9DBE0}" type="sibTrans" cxnId="{0B873805-7817-4602-954B-428272D14996}">
      <dgm:prSet/>
      <dgm:spPr/>
      <dgm:t>
        <a:bodyPr/>
        <a:lstStyle/>
        <a:p>
          <a:endParaRPr lang="cs-CZ"/>
        </a:p>
      </dgm:t>
    </dgm:pt>
    <dgm:pt modelId="{EAC18217-C6AD-40EF-9406-E635177C4E69}">
      <dgm:prSet phldrT="[Text]" custT="1"/>
      <dgm:spPr/>
      <dgm:t>
        <a:bodyPr/>
        <a:lstStyle/>
        <a:p>
          <a:r>
            <a:rPr lang="cs-CZ" sz="6000" dirty="0" smtClean="0"/>
            <a:t>nemovitý</a:t>
          </a:r>
          <a:endParaRPr lang="cs-CZ" sz="5800" dirty="0"/>
        </a:p>
      </dgm:t>
    </dgm:pt>
    <dgm:pt modelId="{BED7C363-A8FD-4986-B32F-E58B27B93890}" type="parTrans" cxnId="{24AA3CE7-AA79-45E1-A309-E95443539E8C}">
      <dgm:prSet/>
      <dgm:spPr/>
      <dgm:t>
        <a:bodyPr/>
        <a:lstStyle/>
        <a:p>
          <a:endParaRPr lang="cs-CZ"/>
        </a:p>
      </dgm:t>
    </dgm:pt>
    <dgm:pt modelId="{99867ADC-4385-4E38-9550-EE08013D79E9}" type="sibTrans" cxnId="{24AA3CE7-AA79-45E1-A309-E95443539E8C}">
      <dgm:prSet/>
      <dgm:spPr/>
      <dgm:t>
        <a:bodyPr/>
        <a:lstStyle/>
        <a:p>
          <a:endParaRPr lang="cs-CZ"/>
        </a:p>
      </dgm:t>
    </dgm:pt>
    <dgm:pt modelId="{553715BB-6703-4AE3-836E-6C8110D3A021}">
      <dgm:prSet phldrT="[Text]" custT="1"/>
      <dgm:spPr/>
      <dgm:t>
        <a:bodyPr/>
        <a:lstStyle/>
        <a:p>
          <a:r>
            <a:rPr lang="cs-CZ" sz="4400" dirty="0" smtClean="0"/>
            <a:t>stavby</a:t>
          </a:r>
          <a:endParaRPr lang="cs-CZ" sz="3700" dirty="0"/>
        </a:p>
      </dgm:t>
    </dgm:pt>
    <dgm:pt modelId="{3DC6A31C-A226-4C4C-8511-8E97A9A91270}" type="parTrans" cxnId="{203036C8-B50E-4370-9677-B82985514114}">
      <dgm:prSet/>
      <dgm:spPr/>
      <dgm:t>
        <a:bodyPr/>
        <a:lstStyle/>
        <a:p>
          <a:endParaRPr lang="cs-CZ"/>
        </a:p>
      </dgm:t>
    </dgm:pt>
    <dgm:pt modelId="{66AEABDA-4CF6-47ED-BCC8-321FC2344CFC}" type="sibTrans" cxnId="{203036C8-B50E-4370-9677-B82985514114}">
      <dgm:prSet/>
      <dgm:spPr/>
      <dgm:t>
        <a:bodyPr/>
        <a:lstStyle/>
        <a:p>
          <a:endParaRPr lang="cs-CZ"/>
        </a:p>
      </dgm:t>
    </dgm:pt>
    <dgm:pt modelId="{3216682E-6234-49B6-A9A5-267E661CCEFF}">
      <dgm:prSet phldrT="[Text]" custT="1"/>
      <dgm:spPr/>
      <dgm:t>
        <a:bodyPr/>
        <a:lstStyle/>
        <a:p>
          <a:r>
            <a:rPr lang="cs-CZ" sz="4400" dirty="0" smtClean="0"/>
            <a:t>pozemky</a:t>
          </a:r>
          <a:endParaRPr lang="cs-CZ" sz="3700" dirty="0"/>
        </a:p>
      </dgm:t>
    </dgm:pt>
    <dgm:pt modelId="{D13F4AAA-2511-4880-9413-5149527283FA}" type="parTrans" cxnId="{CD728974-A196-44EA-AD89-AA65DECAD8A6}">
      <dgm:prSet/>
      <dgm:spPr/>
      <dgm:t>
        <a:bodyPr/>
        <a:lstStyle/>
        <a:p>
          <a:endParaRPr lang="cs-CZ"/>
        </a:p>
      </dgm:t>
    </dgm:pt>
    <dgm:pt modelId="{E6DA1111-7579-4F19-AC97-CF6A0B5739F0}" type="sibTrans" cxnId="{CD728974-A196-44EA-AD89-AA65DECAD8A6}">
      <dgm:prSet/>
      <dgm:spPr/>
      <dgm:t>
        <a:bodyPr/>
        <a:lstStyle/>
        <a:p>
          <a:endParaRPr lang="cs-CZ"/>
        </a:p>
      </dgm:t>
    </dgm:pt>
    <dgm:pt modelId="{8338C18D-94F3-416F-836B-3EDA51C8B622}" type="pres">
      <dgm:prSet presAssocID="{30ED9BD8-240C-4273-8AD7-787772FD462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9DC0E45-B4A6-4F2A-B98E-6A0A9780CAFD}" type="pres">
      <dgm:prSet presAssocID="{BA088C2E-FD70-483B-AFCD-94FE01650FD7}" presName="root" presStyleCnt="0"/>
      <dgm:spPr/>
    </dgm:pt>
    <dgm:pt modelId="{3819EDE1-BA73-437A-90DC-B4CC176767BB}" type="pres">
      <dgm:prSet presAssocID="{BA088C2E-FD70-483B-AFCD-94FE01650FD7}" presName="rootComposite" presStyleCnt="0"/>
      <dgm:spPr/>
    </dgm:pt>
    <dgm:pt modelId="{9569DD4C-608D-4D43-8D5A-BA1D3B32E6E0}" type="pres">
      <dgm:prSet presAssocID="{BA088C2E-FD70-483B-AFCD-94FE01650FD7}" presName="rootText" presStyleLbl="node1" presStyleIdx="0" presStyleCnt="2" custScaleX="138267"/>
      <dgm:spPr/>
      <dgm:t>
        <a:bodyPr/>
        <a:lstStyle/>
        <a:p>
          <a:endParaRPr lang="cs-CZ"/>
        </a:p>
      </dgm:t>
    </dgm:pt>
    <dgm:pt modelId="{9751ECED-2F39-4F97-8B5B-B11B71B02A05}" type="pres">
      <dgm:prSet presAssocID="{BA088C2E-FD70-483B-AFCD-94FE01650FD7}" presName="rootConnector" presStyleLbl="node1" presStyleIdx="0" presStyleCnt="2"/>
      <dgm:spPr/>
      <dgm:t>
        <a:bodyPr/>
        <a:lstStyle/>
        <a:p>
          <a:endParaRPr lang="cs-CZ"/>
        </a:p>
      </dgm:t>
    </dgm:pt>
    <dgm:pt modelId="{6C684A8E-A461-442F-A69D-381900EC37DD}" type="pres">
      <dgm:prSet presAssocID="{BA088C2E-FD70-483B-AFCD-94FE01650FD7}" presName="childShape" presStyleCnt="0"/>
      <dgm:spPr/>
    </dgm:pt>
    <dgm:pt modelId="{010B8A4D-27DC-456E-A23A-8E44123D161C}" type="pres">
      <dgm:prSet presAssocID="{9FA92A47-B8B1-4DB6-AA73-20C0218DCBF3}" presName="Name13" presStyleLbl="parChTrans1D2" presStyleIdx="0" presStyleCnt="4"/>
      <dgm:spPr/>
      <dgm:t>
        <a:bodyPr/>
        <a:lstStyle/>
        <a:p>
          <a:endParaRPr lang="cs-CZ"/>
        </a:p>
      </dgm:t>
    </dgm:pt>
    <dgm:pt modelId="{35D1E91C-0921-48CE-A80D-276C526DB145}" type="pres">
      <dgm:prSet presAssocID="{E73FC813-8BC3-457D-A7E5-BE06F7F21B81}" presName="childText" presStyleLbl="bgAcc1" presStyleIdx="0" presStyleCnt="4" custScaleX="1275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A952E6-E317-415E-B81E-2DE1507D2318}" type="pres">
      <dgm:prSet presAssocID="{C23933FE-9F18-4534-9741-54CFB4A719D5}" presName="Name13" presStyleLbl="parChTrans1D2" presStyleIdx="1" presStyleCnt="4"/>
      <dgm:spPr/>
      <dgm:t>
        <a:bodyPr/>
        <a:lstStyle/>
        <a:p>
          <a:endParaRPr lang="cs-CZ"/>
        </a:p>
      </dgm:t>
    </dgm:pt>
    <dgm:pt modelId="{B7801C0D-030D-4CB3-A362-209D37F185FC}" type="pres">
      <dgm:prSet presAssocID="{302DFF4D-482B-46DC-A7CD-322B5B74E62E}" presName="childText" presStyleLbl="bgAcc1" presStyleIdx="1" presStyleCnt="4" custScaleX="1307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12DADE-1F85-4A59-ACD8-14B5E36AEBEA}" type="pres">
      <dgm:prSet presAssocID="{EAC18217-C6AD-40EF-9406-E635177C4E69}" presName="root" presStyleCnt="0"/>
      <dgm:spPr/>
    </dgm:pt>
    <dgm:pt modelId="{E069B514-1D6B-4F8D-AD95-FF35CC436C41}" type="pres">
      <dgm:prSet presAssocID="{EAC18217-C6AD-40EF-9406-E635177C4E69}" presName="rootComposite" presStyleCnt="0"/>
      <dgm:spPr/>
    </dgm:pt>
    <dgm:pt modelId="{4E748C31-C2DE-4672-83A1-6BAF91916A69}" type="pres">
      <dgm:prSet presAssocID="{EAC18217-C6AD-40EF-9406-E635177C4E69}" presName="rootText" presStyleLbl="node1" presStyleIdx="1" presStyleCnt="2" custScaleX="141392"/>
      <dgm:spPr/>
      <dgm:t>
        <a:bodyPr/>
        <a:lstStyle/>
        <a:p>
          <a:endParaRPr lang="cs-CZ"/>
        </a:p>
      </dgm:t>
    </dgm:pt>
    <dgm:pt modelId="{DE96D87C-2D54-4F9F-B169-32C60A5F723E}" type="pres">
      <dgm:prSet presAssocID="{EAC18217-C6AD-40EF-9406-E635177C4E69}" presName="rootConnector" presStyleLbl="node1" presStyleIdx="1" presStyleCnt="2"/>
      <dgm:spPr/>
      <dgm:t>
        <a:bodyPr/>
        <a:lstStyle/>
        <a:p>
          <a:endParaRPr lang="cs-CZ"/>
        </a:p>
      </dgm:t>
    </dgm:pt>
    <dgm:pt modelId="{25523023-E5B0-4026-904D-28A80650098C}" type="pres">
      <dgm:prSet presAssocID="{EAC18217-C6AD-40EF-9406-E635177C4E69}" presName="childShape" presStyleCnt="0"/>
      <dgm:spPr/>
    </dgm:pt>
    <dgm:pt modelId="{4E64B8B4-9F49-4549-90C9-F95252295469}" type="pres">
      <dgm:prSet presAssocID="{3DC6A31C-A226-4C4C-8511-8E97A9A91270}" presName="Name13" presStyleLbl="parChTrans1D2" presStyleIdx="2" presStyleCnt="4"/>
      <dgm:spPr/>
      <dgm:t>
        <a:bodyPr/>
        <a:lstStyle/>
        <a:p>
          <a:endParaRPr lang="cs-CZ"/>
        </a:p>
      </dgm:t>
    </dgm:pt>
    <dgm:pt modelId="{9118D281-0B48-42E7-B110-53454B82E2A9}" type="pres">
      <dgm:prSet presAssocID="{553715BB-6703-4AE3-836E-6C8110D3A021}" presName="childText" presStyleLbl="bgAcc1" presStyleIdx="2" presStyleCnt="4" custScaleX="1276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389D20-CA1F-465F-B33A-7B4DF79CF9BB}" type="pres">
      <dgm:prSet presAssocID="{D13F4AAA-2511-4880-9413-5149527283FA}" presName="Name13" presStyleLbl="parChTrans1D2" presStyleIdx="3" presStyleCnt="4"/>
      <dgm:spPr/>
      <dgm:t>
        <a:bodyPr/>
        <a:lstStyle/>
        <a:p>
          <a:endParaRPr lang="cs-CZ"/>
        </a:p>
      </dgm:t>
    </dgm:pt>
    <dgm:pt modelId="{89329A90-3DBE-4A36-BCB3-C06D62B45715}" type="pres">
      <dgm:prSet presAssocID="{3216682E-6234-49B6-A9A5-267E661CCEFF}" presName="childText" presStyleLbl="bgAcc1" presStyleIdx="3" presStyleCnt="4" custScaleX="1276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873805-7817-4602-954B-428272D14996}" srcId="{BA088C2E-FD70-483B-AFCD-94FE01650FD7}" destId="{302DFF4D-482B-46DC-A7CD-322B5B74E62E}" srcOrd="1" destOrd="0" parTransId="{C23933FE-9F18-4534-9741-54CFB4A719D5}" sibTransId="{E43967A2-ECC8-45DB-ACA3-2BDDFDD9DBE0}"/>
    <dgm:cxn modelId="{76DC9B77-F271-4E17-BE37-298180CBDC57}" type="presOf" srcId="{BA088C2E-FD70-483B-AFCD-94FE01650FD7}" destId="{9569DD4C-608D-4D43-8D5A-BA1D3B32E6E0}" srcOrd="0" destOrd="0" presId="urn:microsoft.com/office/officeart/2005/8/layout/hierarchy3"/>
    <dgm:cxn modelId="{A4513C24-F2F5-4A1A-AA21-0CCB0F7C1782}" type="presOf" srcId="{E73FC813-8BC3-457D-A7E5-BE06F7F21B81}" destId="{35D1E91C-0921-48CE-A80D-276C526DB145}" srcOrd="0" destOrd="0" presId="urn:microsoft.com/office/officeart/2005/8/layout/hierarchy3"/>
    <dgm:cxn modelId="{092FF650-FFB9-4CF1-A0DA-AF09AADFAD66}" type="presOf" srcId="{D13F4AAA-2511-4880-9413-5149527283FA}" destId="{E4389D20-CA1F-465F-B33A-7B4DF79CF9BB}" srcOrd="0" destOrd="0" presId="urn:microsoft.com/office/officeart/2005/8/layout/hierarchy3"/>
    <dgm:cxn modelId="{05CC3141-AA67-44D2-8D5A-E2F54233D3E2}" type="presOf" srcId="{C23933FE-9F18-4534-9741-54CFB4A719D5}" destId="{43A952E6-E317-415E-B81E-2DE1507D2318}" srcOrd="0" destOrd="0" presId="urn:microsoft.com/office/officeart/2005/8/layout/hierarchy3"/>
    <dgm:cxn modelId="{3434B0E5-54D2-4A33-A472-32E2F6B602AA}" srcId="{BA088C2E-FD70-483B-AFCD-94FE01650FD7}" destId="{E73FC813-8BC3-457D-A7E5-BE06F7F21B81}" srcOrd="0" destOrd="0" parTransId="{9FA92A47-B8B1-4DB6-AA73-20C0218DCBF3}" sibTransId="{921E5399-48C2-47A1-908F-019D71890355}"/>
    <dgm:cxn modelId="{6C2C67B6-7255-4EFE-8267-1918EA972475}" type="presOf" srcId="{9FA92A47-B8B1-4DB6-AA73-20C0218DCBF3}" destId="{010B8A4D-27DC-456E-A23A-8E44123D161C}" srcOrd="0" destOrd="0" presId="urn:microsoft.com/office/officeart/2005/8/layout/hierarchy3"/>
    <dgm:cxn modelId="{0940B7A0-FBD1-4ABF-958E-232124DD2FBF}" type="presOf" srcId="{EAC18217-C6AD-40EF-9406-E635177C4E69}" destId="{DE96D87C-2D54-4F9F-B169-32C60A5F723E}" srcOrd="1" destOrd="0" presId="urn:microsoft.com/office/officeart/2005/8/layout/hierarchy3"/>
    <dgm:cxn modelId="{585708B4-12CB-48E8-8635-45B1919624D6}" type="presOf" srcId="{EAC18217-C6AD-40EF-9406-E635177C4E69}" destId="{4E748C31-C2DE-4672-83A1-6BAF91916A69}" srcOrd="0" destOrd="0" presId="urn:microsoft.com/office/officeart/2005/8/layout/hierarchy3"/>
    <dgm:cxn modelId="{5E6D7EF8-8E85-4AFE-A854-A7A346538A97}" type="presOf" srcId="{3216682E-6234-49B6-A9A5-267E661CCEFF}" destId="{89329A90-3DBE-4A36-BCB3-C06D62B45715}" srcOrd="0" destOrd="0" presId="urn:microsoft.com/office/officeart/2005/8/layout/hierarchy3"/>
    <dgm:cxn modelId="{203036C8-B50E-4370-9677-B82985514114}" srcId="{EAC18217-C6AD-40EF-9406-E635177C4E69}" destId="{553715BB-6703-4AE3-836E-6C8110D3A021}" srcOrd="0" destOrd="0" parTransId="{3DC6A31C-A226-4C4C-8511-8E97A9A91270}" sibTransId="{66AEABDA-4CF6-47ED-BCC8-321FC2344CFC}"/>
    <dgm:cxn modelId="{B71A9A13-857A-4433-9EF8-7222342A5088}" type="presOf" srcId="{BA088C2E-FD70-483B-AFCD-94FE01650FD7}" destId="{9751ECED-2F39-4F97-8B5B-B11B71B02A05}" srcOrd="1" destOrd="0" presId="urn:microsoft.com/office/officeart/2005/8/layout/hierarchy3"/>
    <dgm:cxn modelId="{24AA3CE7-AA79-45E1-A309-E95443539E8C}" srcId="{30ED9BD8-240C-4273-8AD7-787772FD4627}" destId="{EAC18217-C6AD-40EF-9406-E635177C4E69}" srcOrd="1" destOrd="0" parTransId="{BED7C363-A8FD-4986-B32F-E58B27B93890}" sibTransId="{99867ADC-4385-4E38-9550-EE08013D79E9}"/>
    <dgm:cxn modelId="{51FA92BA-84E4-4B98-8492-1441F20717AA}" srcId="{30ED9BD8-240C-4273-8AD7-787772FD4627}" destId="{BA088C2E-FD70-483B-AFCD-94FE01650FD7}" srcOrd="0" destOrd="0" parTransId="{0C2B2FCC-40BC-4B13-BF7F-95174B40E36F}" sibTransId="{93E0F58F-56FE-4A36-A02C-F9E6E7D246F4}"/>
    <dgm:cxn modelId="{CD728974-A196-44EA-AD89-AA65DECAD8A6}" srcId="{EAC18217-C6AD-40EF-9406-E635177C4E69}" destId="{3216682E-6234-49B6-A9A5-267E661CCEFF}" srcOrd="1" destOrd="0" parTransId="{D13F4AAA-2511-4880-9413-5149527283FA}" sibTransId="{E6DA1111-7579-4F19-AC97-CF6A0B5739F0}"/>
    <dgm:cxn modelId="{DE25D6F1-E71E-4C03-93F0-5A90D313F9A4}" type="presOf" srcId="{302DFF4D-482B-46DC-A7CD-322B5B74E62E}" destId="{B7801C0D-030D-4CB3-A362-209D37F185FC}" srcOrd="0" destOrd="0" presId="urn:microsoft.com/office/officeart/2005/8/layout/hierarchy3"/>
    <dgm:cxn modelId="{AD5CE736-9E69-48F1-8649-EFB8B8961858}" type="presOf" srcId="{30ED9BD8-240C-4273-8AD7-787772FD4627}" destId="{8338C18D-94F3-416F-836B-3EDA51C8B622}" srcOrd="0" destOrd="0" presId="urn:microsoft.com/office/officeart/2005/8/layout/hierarchy3"/>
    <dgm:cxn modelId="{5E335443-3379-441F-A405-ED34453F3EE9}" type="presOf" srcId="{553715BB-6703-4AE3-836E-6C8110D3A021}" destId="{9118D281-0B48-42E7-B110-53454B82E2A9}" srcOrd="0" destOrd="0" presId="urn:microsoft.com/office/officeart/2005/8/layout/hierarchy3"/>
    <dgm:cxn modelId="{FCDCD461-AF89-435F-9445-5CA0A0A689BD}" type="presOf" srcId="{3DC6A31C-A226-4C4C-8511-8E97A9A91270}" destId="{4E64B8B4-9F49-4549-90C9-F95252295469}" srcOrd="0" destOrd="0" presId="urn:microsoft.com/office/officeart/2005/8/layout/hierarchy3"/>
    <dgm:cxn modelId="{ABD487FB-7038-4BBC-8AE6-68973636D878}" type="presParOf" srcId="{8338C18D-94F3-416F-836B-3EDA51C8B622}" destId="{D9DC0E45-B4A6-4F2A-B98E-6A0A9780CAFD}" srcOrd="0" destOrd="0" presId="urn:microsoft.com/office/officeart/2005/8/layout/hierarchy3"/>
    <dgm:cxn modelId="{3621AFF8-C1A8-45CB-9E2C-F0EE069538F1}" type="presParOf" srcId="{D9DC0E45-B4A6-4F2A-B98E-6A0A9780CAFD}" destId="{3819EDE1-BA73-437A-90DC-B4CC176767BB}" srcOrd="0" destOrd="0" presId="urn:microsoft.com/office/officeart/2005/8/layout/hierarchy3"/>
    <dgm:cxn modelId="{702B0CD3-37AD-4F4D-A298-559A681C6828}" type="presParOf" srcId="{3819EDE1-BA73-437A-90DC-B4CC176767BB}" destId="{9569DD4C-608D-4D43-8D5A-BA1D3B32E6E0}" srcOrd="0" destOrd="0" presId="urn:microsoft.com/office/officeart/2005/8/layout/hierarchy3"/>
    <dgm:cxn modelId="{3F5735D0-AE5A-4F09-93DC-03FDC70B4FAF}" type="presParOf" srcId="{3819EDE1-BA73-437A-90DC-B4CC176767BB}" destId="{9751ECED-2F39-4F97-8B5B-B11B71B02A05}" srcOrd="1" destOrd="0" presId="urn:microsoft.com/office/officeart/2005/8/layout/hierarchy3"/>
    <dgm:cxn modelId="{B4592160-E22F-4688-9A40-FB618880DA5B}" type="presParOf" srcId="{D9DC0E45-B4A6-4F2A-B98E-6A0A9780CAFD}" destId="{6C684A8E-A461-442F-A69D-381900EC37DD}" srcOrd="1" destOrd="0" presId="urn:microsoft.com/office/officeart/2005/8/layout/hierarchy3"/>
    <dgm:cxn modelId="{14D9FF66-0CAB-4164-8049-ACB0A033D981}" type="presParOf" srcId="{6C684A8E-A461-442F-A69D-381900EC37DD}" destId="{010B8A4D-27DC-456E-A23A-8E44123D161C}" srcOrd="0" destOrd="0" presId="urn:microsoft.com/office/officeart/2005/8/layout/hierarchy3"/>
    <dgm:cxn modelId="{AB3CE49C-BE85-4292-AAE7-A8AB4EECB0E6}" type="presParOf" srcId="{6C684A8E-A461-442F-A69D-381900EC37DD}" destId="{35D1E91C-0921-48CE-A80D-276C526DB145}" srcOrd="1" destOrd="0" presId="urn:microsoft.com/office/officeart/2005/8/layout/hierarchy3"/>
    <dgm:cxn modelId="{20D8DC9C-8573-476C-95EF-E6982F15AF5F}" type="presParOf" srcId="{6C684A8E-A461-442F-A69D-381900EC37DD}" destId="{43A952E6-E317-415E-B81E-2DE1507D2318}" srcOrd="2" destOrd="0" presId="urn:microsoft.com/office/officeart/2005/8/layout/hierarchy3"/>
    <dgm:cxn modelId="{0425AB2F-EEEA-4972-8ED8-91C549B26D1E}" type="presParOf" srcId="{6C684A8E-A461-442F-A69D-381900EC37DD}" destId="{B7801C0D-030D-4CB3-A362-209D37F185FC}" srcOrd="3" destOrd="0" presId="urn:microsoft.com/office/officeart/2005/8/layout/hierarchy3"/>
    <dgm:cxn modelId="{0B7A58DC-CDEE-4C13-BE04-D394A45D44C6}" type="presParOf" srcId="{8338C18D-94F3-416F-836B-3EDA51C8B622}" destId="{1612DADE-1F85-4A59-ACD8-14B5E36AEBEA}" srcOrd="1" destOrd="0" presId="urn:microsoft.com/office/officeart/2005/8/layout/hierarchy3"/>
    <dgm:cxn modelId="{A6292A50-07AB-44FA-8DBC-A3A55E2E9038}" type="presParOf" srcId="{1612DADE-1F85-4A59-ACD8-14B5E36AEBEA}" destId="{E069B514-1D6B-4F8D-AD95-FF35CC436C41}" srcOrd="0" destOrd="0" presId="urn:microsoft.com/office/officeart/2005/8/layout/hierarchy3"/>
    <dgm:cxn modelId="{E9DEFD25-A414-4B21-A045-EC8762DE8991}" type="presParOf" srcId="{E069B514-1D6B-4F8D-AD95-FF35CC436C41}" destId="{4E748C31-C2DE-4672-83A1-6BAF91916A69}" srcOrd="0" destOrd="0" presId="urn:microsoft.com/office/officeart/2005/8/layout/hierarchy3"/>
    <dgm:cxn modelId="{8900324B-3324-4F7F-BF4A-6A389F419967}" type="presParOf" srcId="{E069B514-1D6B-4F8D-AD95-FF35CC436C41}" destId="{DE96D87C-2D54-4F9F-B169-32C60A5F723E}" srcOrd="1" destOrd="0" presId="urn:microsoft.com/office/officeart/2005/8/layout/hierarchy3"/>
    <dgm:cxn modelId="{8BB121D2-3C63-4707-967C-8697E1DCDCD5}" type="presParOf" srcId="{1612DADE-1F85-4A59-ACD8-14B5E36AEBEA}" destId="{25523023-E5B0-4026-904D-28A80650098C}" srcOrd="1" destOrd="0" presId="urn:microsoft.com/office/officeart/2005/8/layout/hierarchy3"/>
    <dgm:cxn modelId="{47E20E87-8AC8-420E-B890-01878FA28AED}" type="presParOf" srcId="{25523023-E5B0-4026-904D-28A80650098C}" destId="{4E64B8B4-9F49-4549-90C9-F95252295469}" srcOrd="0" destOrd="0" presId="urn:microsoft.com/office/officeart/2005/8/layout/hierarchy3"/>
    <dgm:cxn modelId="{AD2C391C-CA58-4FF7-9E98-E7D05A48DBE8}" type="presParOf" srcId="{25523023-E5B0-4026-904D-28A80650098C}" destId="{9118D281-0B48-42E7-B110-53454B82E2A9}" srcOrd="1" destOrd="0" presId="urn:microsoft.com/office/officeart/2005/8/layout/hierarchy3"/>
    <dgm:cxn modelId="{15744E45-5372-4900-A944-ED98DD251643}" type="presParOf" srcId="{25523023-E5B0-4026-904D-28A80650098C}" destId="{E4389D20-CA1F-465F-B33A-7B4DF79CF9BB}" srcOrd="2" destOrd="0" presId="urn:microsoft.com/office/officeart/2005/8/layout/hierarchy3"/>
    <dgm:cxn modelId="{F998CE89-B414-47BB-92C4-C63864B32340}" type="presParOf" srcId="{25523023-E5B0-4026-904D-28A80650098C}" destId="{89329A90-3DBE-4A36-BCB3-C06D62B4571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D1C86B-9A21-45CA-9DAE-4257EF10901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BFC8739-BB39-4134-88F7-3B54CD269797}">
      <dgm:prSet phldrT="[Text]"/>
      <dgm:spPr/>
      <dgm:t>
        <a:bodyPr/>
        <a:lstStyle/>
        <a:p>
          <a:r>
            <a:rPr lang="cs-CZ" dirty="0" smtClean="0"/>
            <a:t>soukromý</a:t>
          </a:r>
          <a:endParaRPr lang="cs-CZ" dirty="0"/>
        </a:p>
      </dgm:t>
    </dgm:pt>
    <dgm:pt modelId="{9596A4A2-E77C-4E8D-BCBE-D95D60A518C6}" type="parTrans" cxnId="{C0AB9A52-B253-436C-AD2B-6385914DF205}">
      <dgm:prSet/>
      <dgm:spPr/>
      <dgm:t>
        <a:bodyPr/>
        <a:lstStyle/>
        <a:p>
          <a:endParaRPr lang="cs-CZ"/>
        </a:p>
      </dgm:t>
    </dgm:pt>
    <dgm:pt modelId="{C9769C45-835A-4273-A505-CB273429A5CB}" type="sibTrans" cxnId="{C0AB9A52-B253-436C-AD2B-6385914DF205}">
      <dgm:prSet/>
      <dgm:spPr/>
      <dgm:t>
        <a:bodyPr/>
        <a:lstStyle/>
        <a:p>
          <a:endParaRPr lang="cs-CZ"/>
        </a:p>
      </dgm:t>
    </dgm:pt>
    <dgm:pt modelId="{7320A83E-83AD-4E73-B595-64C628E7F187}">
      <dgm:prSet phldrT="[Text]"/>
      <dgm:spPr/>
      <dgm:t>
        <a:bodyPr/>
        <a:lstStyle/>
        <a:p>
          <a:r>
            <a:rPr lang="cs-CZ" dirty="0" smtClean="0"/>
            <a:t>rodinný</a:t>
          </a:r>
          <a:endParaRPr lang="cs-CZ" dirty="0"/>
        </a:p>
      </dgm:t>
    </dgm:pt>
    <dgm:pt modelId="{F53F4C2C-F3D2-4E8C-A0E8-0F47421105D7}" type="parTrans" cxnId="{283CAF3D-1505-4DA5-8331-75E599892739}">
      <dgm:prSet/>
      <dgm:spPr/>
      <dgm:t>
        <a:bodyPr/>
        <a:lstStyle/>
        <a:p>
          <a:endParaRPr lang="cs-CZ"/>
        </a:p>
      </dgm:t>
    </dgm:pt>
    <dgm:pt modelId="{DECE8A74-0448-4F94-970E-574BD6024072}" type="sibTrans" cxnId="{283CAF3D-1505-4DA5-8331-75E599892739}">
      <dgm:prSet/>
      <dgm:spPr/>
      <dgm:t>
        <a:bodyPr/>
        <a:lstStyle/>
        <a:p>
          <a:endParaRPr lang="cs-CZ"/>
        </a:p>
      </dgm:t>
    </dgm:pt>
    <dgm:pt modelId="{6621DB64-4A69-4511-AB0E-1ABF98FE7887}">
      <dgm:prSet phldrT="[Text]"/>
      <dgm:spPr/>
      <dgm:t>
        <a:bodyPr/>
        <a:lstStyle/>
        <a:p>
          <a:r>
            <a:rPr lang="cs-CZ" dirty="0" smtClean="0"/>
            <a:t>osobní</a:t>
          </a:r>
          <a:endParaRPr lang="cs-CZ" dirty="0"/>
        </a:p>
      </dgm:t>
    </dgm:pt>
    <dgm:pt modelId="{64305C66-73BE-4A28-AC86-271459D1FDA1}" type="parTrans" cxnId="{A30AD54F-AADA-43AC-8671-8C89D4A012F6}">
      <dgm:prSet/>
      <dgm:spPr/>
      <dgm:t>
        <a:bodyPr/>
        <a:lstStyle/>
        <a:p>
          <a:endParaRPr lang="cs-CZ"/>
        </a:p>
      </dgm:t>
    </dgm:pt>
    <dgm:pt modelId="{FEABDD81-4722-4B93-A6EE-7A41F6ED3958}" type="sibTrans" cxnId="{A30AD54F-AADA-43AC-8671-8C89D4A012F6}">
      <dgm:prSet/>
      <dgm:spPr/>
      <dgm:t>
        <a:bodyPr/>
        <a:lstStyle/>
        <a:p>
          <a:endParaRPr lang="cs-CZ"/>
        </a:p>
      </dgm:t>
    </dgm:pt>
    <dgm:pt modelId="{C41E06F0-E729-485F-9E79-74ED579A8F06}">
      <dgm:prSet phldrT="[Text]"/>
      <dgm:spPr/>
      <dgm:t>
        <a:bodyPr/>
        <a:lstStyle/>
        <a:p>
          <a:r>
            <a:rPr lang="cs-CZ" dirty="0" smtClean="0"/>
            <a:t>veřejný</a:t>
          </a:r>
          <a:endParaRPr lang="cs-CZ" dirty="0"/>
        </a:p>
      </dgm:t>
    </dgm:pt>
    <dgm:pt modelId="{7A7A414D-DADC-4EE6-A282-2756126D495D}" type="parTrans" cxnId="{44A3FE15-3A49-4F5E-9685-89451CB8BE4B}">
      <dgm:prSet/>
      <dgm:spPr/>
      <dgm:t>
        <a:bodyPr/>
        <a:lstStyle/>
        <a:p>
          <a:endParaRPr lang="cs-CZ"/>
        </a:p>
      </dgm:t>
    </dgm:pt>
    <dgm:pt modelId="{B01DC71C-4D1A-4534-B191-C00BDD5C3C1B}" type="sibTrans" cxnId="{44A3FE15-3A49-4F5E-9685-89451CB8BE4B}">
      <dgm:prSet/>
      <dgm:spPr/>
      <dgm:t>
        <a:bodyPr/>
        <a:lstStyle/>
        <a:p>
          <a:endParaRPr lang="cs-CZ"/>
        </a:p>
      </dgm:t>
    </dgm:pt>
    <dgm:pt modelId="{E280AECD-260D-42B1-8A51-236D1D0884DD}">
      <dgm:prSet phldrT="[Text]"/>
      <dgm:spPr/>
      <dgm:t>
        <a:bodyPr/>
        <a:lstStyle/>
        <a:p>
          <a:r>
            <a:rPr lang="cs-CZ" dirty="0" smtClean="0"/>
            <a:t>státní</a:t>
          </a:r>
          <a:endParaRPr lang="cs-CZ" dirty="0"/>
        </a:p>
      </dgm:t>
    </dgm:pt>
    <dgm:pt modelId="{7FE488AB-697F-4114-AA71-D03F1BF8C0CA}" type="parTrans" cxnId="{C3DEF99B-6984-428B-9CC0-008670BFFC2B}">
      <dgm:prSet/>
      <dgm:spPr/>
      <dgm:t>
        <a:bodyPr/>
        <a:lstStyle/>
        <a:p>
          <a:endParaRPr lang="cs-CZ"/>
        </a:p>
      </dgm:t>
    </dgm:pt>
    <dgm:pt modelId="{10E57B7D-42EE-44F9-AD9B-1C8D47FFE8CC}" type="sibTrans" cxnId="{C3DEF99B-6984-428B-9CC0-008670BFFC2B}">
      <dgm:prSet/>
      <dgm:spPr/>
      <dgm:t>
        <a:bodyPr/>
        <a:lstStyle/>
        <a:p>
          <a:endParaRPr lang="cs-CZ"/>
        </a:p>
      </dgm:t>
    </dgm:pt>
    <dgm:pt modelId="{2C5C0E85-36B9-4B51-9BA3-740ABC320895}">
      <dgm:prSet phldrT="[Text]"/>
      <dgm:spPr/>
      <dgm:t>
        <a:bodyPr/>
        <a:lstStyle/>
        <a:p>
          <a:r>
            <a:rPr lang="cs-CZ" dirty="0" smtClean="0"/>
            <a:t>obecní</a:t>
          </a:r>
          <a:endParaRPr lang="cs-CZ" dirty="0"/>
        </a:p>
      </dgm:t>
    </dgm:pt>
    <dgm:pt modelId="{506AAF74-0813-4932-BC27-243CB30E1DB8}" type="parTrans" cxnId="{F60BFC98-948F-47CE-BE48-3B0A4CB052D6}">
      <dgm:prSet/>
      <dgm:spPr/>
      <dgm:t>
        <a:bodyPr/>
        <a:lstStyle/>
        <a:p>
          <a:endParaRPr lang="cs-CZ"/>
        </a:p>
      </dgm:t>
    </dgm:pt>
    <dgm:pt modelId="{0F8DFA00-05D0-408E-AD51-6D0006CBBB2A}" type="sibTrans" cxnId="{F60BFC98-948F-47CE-BE48-3B0A4CB052D6}">
      <dgm:prSet/>
      <dgm:spPr/>
      <dgm:t>
        <a:bodyPr/>
        <a:lstStyle/>
        <a:p>
          <a:endParaRPr lang="cs-CZ"/>
        </a:p>
      </dgm:t>
    </dgm:pt>
    <dgm:pt modelId="{E69A2812-9768-40A4-92F9-8392EBBE07AA}" type="pres">
      <dgm:prSet presAssocID="{68D1C86B-9A21-45CA-9DAE-4257EF10901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E7088AF-C1EF-4C82-B8E3-8B236AE01690}" type="pres">
      <dgm:prSet presAssocID="{BBFC8739-BB39-4134-88F7-3B54CD269797}" presName="root" presStyleCnt="0"/>
      <dgm:spPr/>
    </dgm:pt>
    <dgm:pt modelId="{692B6D73-B86F-4682-AD62-ACAF6E2C6EF6}" type="pres">
      <dgm:prSet presAssocID="{BBFC8739-BB39-4134-88F7-3B54CD269797}" presName="rootComposite" presStyleCnt="0"/>
      <dgm:spPr/>
    </dgm:pt>
    <dgm:pt modelId="{E6D6B268-A236-469F-B30D-75F48E046F42}" type="pres">
      <dgm:prSet presAssocID="{BBFC8739-BB39-4134-88F7-3B54CD269797}" presName="rootText" presStyleLbl="node1" presStyleIdx="0" presStyleCnt="2" custScaleX="138267" custScaleY="91916"/>
      <dgm:spPr/>
      <dgm:t>
        <a:bodyPr/>
        <a:lstStyle/>
        <a:p>
          <a:endParaRPr lang="cs-CZ"/>
        </a:p>
      </dgm:t>
    </dgm:pt>
    <dgm:pt modelId="{CD4B312A-1A33-4830-AC1F-AC4B629CE915}" type="pres">
      <dgm:prSet presAssocID="{BBFC8739-BB39-4134-88F7-3B54CD269797}" presName="rootConnector" presStyleLbl="node1" presStyleIdx="0" presStyleCnt="2"/>
      <dgm:spPr/>
      <dgm:t>
        <a:bodyPr/>
        <a:lstStyle/>
        <a:p>
          <a:endParaRPr lang="cs-CZ"/>
        </a:p>
      </dgm:t>
    </dgm:pt>
    <dgm:pt modelId="{95FF4A39-5DDC-4B0A-9881-FB223915509F}" type="pres">
      <dgm:prSet presAssocID="{BBFC8739-BB39-4134-88F7-3B54CD269797}" presName="childShape" presStyleCnt="0"/>
      <dgm:spPr/>
    </dgm:pt>
    <dgm:pt modelId="{D62F2B41-EC29-4E83-A1A7-677D03E4AD57}" type="pres">
      <dgm:prSet presAssocID="{F53F4C2C-F3D2-4E8C-A0E8-0F47421105D7}" presName="Name13" presStyleLbl="parChTrans1D2" presStyleIdx="0" presStyleCnt="4"/>
      <dgm:spPr/>
      <dgm:t>
        <a:bodyPr/>
        <a:lstStyle/>
        <a:p>
          <a:endParaRPr lang="cs-CZ"/>
        </a:p>
      </dgm:t>
    </dgm:pt>
    <dgm:pt modelId="{041EC89D-C906-4A31-85BD-4A24C09F94B9}" type="pres">
      <dgm:prSet presAssocID="{7320A83E-83AD-4E73-B595-64C628E7F187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CD5455-39D2-4B42-B070-44B14FD66CF2}" type="pres">
      <dgm:prSet presAssocID="{64305C66-73BE-4A28-AC86-271459D1FDA1}" presName="Name13" presStyleLbl="parChTrans1D2" presStyleIdx="1" presStyleCnt="4"/>
      <dgm:spPr/>
      <dgm:t>
        <a:bodyPr/>
        <a:lstStyle/>
        <a:p>
          <a:endParaRPr lang="cs-CZ"/>
        </a:p>
      </dgm:t>
    </dgm:pt>
    <dgm:pt modelId="{927DF26C-5C54-4A04-9E6C-3BD241B4CA67}" type="pres">
      <dgm:prSet presAssocID="{6621DB64-4A69-4511-AB0E-1ABF98FE7887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86337C-D544-4E37-ABAB-45C84E8CF75A}" type="pres">
      <dgm:prSet presAssocID="{C41E06F0-E729-485F-9E79-74ED579A8F06}" presName="root" presStyleCnt="0"/>
      <dgm:spPr/>
    </dgm:pt>
    <dgm:pt modelId="{5BB1EF54-0B6F-4AF6-9349-9A5893978251}" type="pres">
      <dgm:prSet presAssocID="{C41E06F0-E729-485F-9E79-74ED579A8F06}" presName="rootComposite" presStyleCnt="0"/>
      <dgm:spPr/>
    </dgm:pt>
    <dgm:pt modelId="{8C3B67B0-F0DD-4300-8C86-2A4BBF1E9DD0}" type="pres">
      <dgm:prSet presAssocID="{C41E06F0-E729-485F-9E79-74ED579A8F06}" presName="rootText" presStyleLbl="node1" presStyleIdx="1" presStyleCnt="2" custScaleX="140360" custScaleY="91916"/>
      <dgm:spPr/>
      <dgm:t>
        <a:bodyPr/>
        <a:lstStyle/>
        <a:p>
          <a:endParaRPr lang="cs-CZ"/>
        </a:p>
      </dgm:t>
    </dgm:pt>
    <dgm:pt modelId="{FE133414-378E-4055-8113-CCEF6A41501F}" type="pres">
      <dgm:prSet presAssocID="{C41E06F0-E729-485F-9E79-74ED579A8F06}" presName="rootConnector" presStyleLbl="node1" presStyleIdx="1" presStyleCnt="2"/>
      <dgm:spPr/>
      <dgm:t>
        <a:bodyPr/>
        <a:lstStyle/>
        <a:p>
          <a:endParaRPr lang="cs-CZ"/>
        </a:p>
      </dgm:t>
    </dgm:pt>
    <dgm:pt modelId="{F9A8A078-6D36-458E-B1A1-BE75CE3ACF19}" type="pres">
      <dgm:prSet presAssocID="{C41E06F0-E729-485F-9E79-74ED579A8F06}" presName="childShape" presStyleCnt="0"/>
      <dgm:spPr/>
    </dgm:pt>
    <dgm:pt modelId="{0ABB7208-5B82-4F13-AA3C-8FE9493D42AE}" type="pres">
      <dgm:prSet presAssocID="{7FE488AB-697F-4114-AA71-D03F1BF8C0CA}" presName="Name13" presStyleLbl="parChTrans1D2" presStyleIdx="2" presStyleCnt="4"/>
      <dgm:spPr/>
      <dgm:t>
        <a:bodyPr/>
        <a:lstStyle/>
        <a:p>
          <a:endParaRPr lang="cs-CZ"/>
        </a:p>
      </dgm:t>
    </dgm:pt>
    <dgm:pt modelId="{B1E087D4-F91F-406F-BF30-C176D361593F}" type="pres">
      <dgm:prSet presAssocID="{E280AECD-260D-42B1-8A51-236D1D0884DD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61BCE-4B0F-4344-8AF6-FC89208A3003}" type="pres">
      <dgm:prSet presAssocID="{506AAF74-0813-4932-BC27-243CB30E1DB8}" presName="Name13" presStyleLbl="parChTrans1D2" presStyleIdx="3" presStyleCnt="4"/>
      <dgm:spPr/>
      <dgm:t>
        <a:bodyPr/>
        <a:lstStyle/>
        <a:p>
          <a:endParaRPr lang="cs-CZ"/>
        </a:p>
      </dgm:t>
    </dgm:pt>
    <dgm:pt modelId="{509511FD-5543-4919-B3E3-8128DF3A9AB5}" type="pres">
      <dgm:prSet presAssocID="{2C5C0E85-36B9-4B51-9BA3-740ABC320895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0AD54F-AADA-43AC-8671-8C89D4A012F6}" srcId="{BBFC8739-BB39-4134-88F7-3B54CD269797}" destId="{6621DB64-4A69-4511-AB0E-1ABF98FE7887}" srcOrd="1" destOrd="0" parTransId="{64305C66-73BE-4A28-AC86-271459D1FDA1}" sibTransId="{FEABDD81-4722-4B93-A6EE-7A41F6ED3958}"/>
    <dgm:cxn modelId="{ADDE0AE0-444F-41EA-AC91-9100347EADB4}" type="presOf" srcId="{BBFC8739-BB39-4134-88F7-3B54CD269797}" destId="{CD4B312A-1A33-4830-AC1F-AC4B629CE915}" srcOrd="1" destOrd="0" presId="urn:microsoft.com/office/officeart/2005/8/layout/hierarchy3"/>
    <dgm:cxn modelId="{9B442F27-734F-4E96-876F-590D4FD47BFE}" type="presOf" srcId="{C41E06F0-E729-485F-9E79-74ED579A8F06}" destId="{8C3B67B0-F0DD-4300-8C86-2A4BBF1E9DD0}" srcOrd="0" destOrd="0" presId="urn:microsoft.com/office/officeart/2005/8/layout/hierarchy3"/>
    <dgm:cxn modelId="{8975985A-426E-433C-9F6A-9030B93640DB}" type="presOf" srcId="{68D1C86B-9A21-45CA-9DAE-4257EF109016}" destId="{E69A2812-9768-40A4-92F9-8392EBBE07AA}" srcOrd="0" destOrd="0" presId="urn:microsoft.com/office/officeart/2005/8/layout/hierarchy3"/>
    <dgm:cxn modelId="{B69A322E-5046-41AC-B28C-B0FBFCDB695F}" type="presOf" srcId="{2C5C0E85-36B9-4B51-9BA3-740ABC320895}" destId="{509511FD-5543-4919-B3E3-8128DF3A9AB5}" srcOrd="0" destOrd="0" presId="urn:microsoft.com/office/officeart/2005/8/layout/hierarchy3"/>
    <dgm:cxn modelId="{85221878-0D20-4847-9943-B63A48DB19C2}" type="presOf" srcId="{C41E06F0-E729-485F-9E79-74ED579A8F06}" destId="{FE133414-378E-4055-8113-CCEF6A41501F}" srcOrd="1" destOrd="0" presId="urn:microsoft.com/office/officeart/2005/8/layout/hierarchy3"/>
    <dgm:cxn modelId="{44A3FE15-3A49-4F5E-9685-89451CB8BE4B}" srcId="{68D1C86B-9A21-45CA-9DAE-4257EF109016}" destId="{C41E06F0-E729-485F-9E79-74ED579A8F06}" srcOrd="1" destOrd="0" parTransId="{7A7A414D-DADC-4EE6-A282-2756126D495D}" sibTransId="{B01DC71C-4D1A-4534-B191-C00BDD5C3C1B}"/>
    <dgm:cxn modelId="{F60BFC98-948F-47CE-BE48-3B0A4CB052D6}" srcId="{C41E06F0-E729-485F-9E79-74ED579A8F06}" destId="{2C5C0E85-36B9-4B51-9BA3-740ABC320895}" srcOrd="1" destOrd="0" parTransId="{506AAF74-0813-4932-BC27-243CB30E1DB8}" sibTransId="{0F8DFA00-05D0-408E-AD51-6D0006CBBB2A}"/>
    <dgm:cxn modelId="{4A1652F4-207B-4C5A-8EB5-03C23A056A08}" type="presOf" srcId="{64305C66-73BE-4A28-AC86-271459D1FDA1}" destId="{21CD5455-39D2-4B42-B070-44B14FD66CF2}" srcOrd="0" destOrd="0" presId="urn:microsoft.com/office/officeart/2005/8/layout/hierarchy3"/>
    <dgm:cxn modelId="{1FBE2625-3B67-4DDC-A035-7ECDE8BBF57A}" type="presOf" srcId="{E280AECD-260D-42B1-8A51-236D1D0884DD}" destId="{B1E087D4-F91F-406F-BF30-C176D361593F}" srcOrd="0" destOrd="0" presId="urn:microsoft.com/office/officeart/2005/8/layout/hierarchy3"/>
    <dgm:cxn modelId="{C0AB9A52-B253-436C-AD2B-6385914DF205}" srcId="{68D1C86B-9A21-45CA-9DAE-4257EF109016}" destId="{BBFC8739-BB39-4134-88F7-3B54CD269797}" srcOrd="0" destOrd="0" parTransId="{9596A4A2-E77C-4E8D-BCBE-D95D60A518C6}" sibTransId="{C9769C45-835A-4273-A505-CB273429A5CB}"/>
    <dgm:cxn modelId="{1060DD25-72B7-47D2-BCD6-9D486EC347F3}" type="presOf" srcId="{7FE488AB-697F-4114-AA71-D03F1BF8C0CA}" destId="{0ABB7208-5B82-4F13-AA3C-8FE9493D42AE}" srcOrd="0" destOrd="0" presId="urn:microsoft.com/office/officeart/2005/8/layout/hierarchy3"/>
    <dgm:cxn modelId="{FFA47A50-70F9-4278-ADED-F1C1491E9E57}" type="presOf" srcId="{BBFC8739-BB39-4134-88F7-3B54CD269797}" destId="{E6D6B268-A236-469F-B30D-75F48E046F42}" srcOrd="0" destOrd="0" presId="urn:microsoft.com/office/officeart/2005/8/layout/hierarchy3"/>
    <dgm:cxn modelId="{0423F485-EA52-4190-AB4D-40FE197948D2}" type="presOf" srcId="{6621DB64-4A69-4511-AB0E-1ABF98FE7887}" destId="{927DF26C-5C54-4A04-9E6C-3BD241B4CA67}" srcOrd="0" destOrd="0" presId="urn:microsoft.com/office/officeart/2005/8/layout/hierarchy3"/>
    <dgm:cxn modelId="{12E88764-F07C-4312-8D98-E005E71F2B2F}" type="presOf" srcId="{7320A83E-83AD-4E73-B595-64C628E7F187}" destId="{041EC89D-C906-4A31-85BD-4A24C09F94B9}" srcOrd="0" destOrd="0" presId="urn:microsoft.com/office/officeart/2005/8/layout/hierarchy3"/>
    <dgm:cxn modelId="{C3DEF99B-6984-428B-9CC0-008670BFFC2B}" srcId="{C41E06F0-E729-485F-9E79-74ED579A8F06}" destId="{E280AECD-260D-42B1-8A51-236D1D0884DD}" srcOrd="0" destOrd="0" parTransId="{7FE488AB-697F-4114-AA71-D03F1BF8C0CA}" sibTransId="{10E57B7D-42EE-44F9-AD9B-1C8D47FFE8CC}"/>
    <dgm:cxn modelId="{3B262CED-3A7F-47DC-9B5F-266814D54E35}" type="presOf" srcId="{F53F4C2C-F3D2-4E8C-A0E8-0F47421105D7}" destId="{D62F2B41-EC29-4E83-A1A7-677D03E4AD57}" srcOrd="0" destOrd="0" presId="urn:microsoft.com/office/officeart/2005/8/layout/hierarchy3"/>
    <dgm:cxn modelId="{05B84FE4-0848-4987-8A8E-3DB9FF7B86D4}" type="presOf" srcId="{506AAF74-0813-4932-BC27-243CB30E1DB8}" destId="{F1361BCE-4B0F-4344-8AF6-FC89208A3003}" srcOrd="0" destOrd="0" presId="urn:microsoft.com/office/officeart/2005/8/layout/hierarchy3"/>
    <dgm:cxn modelId="{283CAF3D-1505-4DA5-8331-75E599892739}" srcId="{BBFC8739-BB39-4134-88F7-3B54CD269797}" destId="{7320A83E-83AD-4E73-B595-64C628E7F187}" srcOrd="0" destOrd="0" parTransId="{F53F4C2C-F3D2-4E8C-A0E8-0F47421105D7}" sibTransId="{DECE8A74-0448-4F94-970E-574BD6024072}"/>
    <dgm:cxn modelId="{14A2B10E-5F67-4CDB-B480-B814855239C6}" type="presParOf" srcId="{E69A2812-9768-40A4-92F9-8392EBBE07AA}" destId="{BE7088AF-C1EF-4C82-B8E3-8B236AE01690}" srcOrd="0" destOrd="0" presId="urn:microsoft.com/office/officeart/2005/8/layout/hierarchy3"/>
    <dgm:cxn modelId="{436B8192-5221-4CB8-9E2F-CEFE9A4C6ABA}" type="presParOf" srcId="{BE7088AF-C1EF-4C82-B8E3-8B236AE01690}" destId="{692B6D73-B86F-4682-AD62-ACAF6E2C6EF6}" srcOrd="0" destOrd="0" presId="urn:microsoft.com/office/officeart/2005/8/layout/hierarchy3"/>
    <dgm:cxn modelId="{A7CB120F-A484-43DD-919F-65AC6C479CC0}" type="presParOf" srcId="{692B6D73-B86F-4682-AD62-ACAF6E2C6EF6}" destId="{E6D6B268-A236-469F-B30D-75F48E046F42}" srcOrd="0" destOrd="0" presId="urn:microsoft.com/office/officeart/2005/8/layout/hierarchy3"/>
    <dgm:cxn modelId="{428FB167-CCE9-4374-9FB4-5F3D916D2D78}" type="presParOf" srcId="{692B6D73-B86F-4682-AD62-ACAF6E2C6EF6}" destId="{CD4B312A-1A33-4830-AC1F-AC4B629CE915}" srcOrd="1" destOrd="0" presId="urn:microsoft.com/office/officeart/2005/8/layout/hierarchy3"/>
    <dgm:cxn modelId="{25F6DC7D-47F4-41E1-AF16-08DBCF53222B}" type="presParOf" srcId="{BE7088AF-C1EF-4C82-B8E3-8B236AE01690}" destId="{95FF4A39-5DDC-4B0A-9881-FB223915509F}" srcOrd="1" destOrd="0" presId="urn:microsoft.com/office/officeart/2005/8/layout/hierarchy3"/>
    <dgm:cxn modelId="{F881510B-FF7E-409E-B22F-0A5ABF5D93DE}" type="presParOf" srcId="{95FF4A39-5DDC-4B0A-9881-FB223915509F}" destId="{D62F2B41-EC29-4E83-A1A7-677D03E4AD57}" srcOrd="0" destOrd="0" presId="urn:microsoft.com/office/officeart/2005/8/layout/hierarchy3"/>
    <dgm:cxn modelId="{E30B4DC4-BD07-42DA-BDA7-E4795D7A9E56}" type="presParOf" srcId="{95FF4A39-5DDC-4B0A-9881-FB223915509F}" destId="{041EC89D-C906-4A31-85BD-4A24C09F94B9}" srcOrd="1" destOrd="0" presId="urn:microsoft.com/office/officeart/2005/8/layout/hierarchy3"/>
    <dgm:cxn modelId="{52199E1A-7E76-4B29-A76B-C9A7A1084251}" type="presParOf" srcId="{95FF4A39-5DDC-4B0A-9881-FB223915509F}" destId="{21CD5455-39D2-4B42-B070-44B14FD66CF2}" srcOrd="2" destOrd="0" presId="urn:microsoft.com/office/officeart/2005/8/layout/hierarchy3"/>
    <dgm:cxn modelId="{E1A2297E-0935-4355-BC41-5DB9515FEF88}" type="presParOf" srcId="{95FF4A39-5DDC-4B0A-9881-FB223915509F}" destId="{927DF26C-5C54-4A04-9E6C-3BD241B4CA67}" srcOrd="3" destOrd="0" presId="urn:microsoft.com/office/officeart/2005/8/layout/hierarchy3"/>
    <dgm:cxn modelId="{429AA399-EDB3-4204-88B6-34A76B3808F9}" type="presParOf" srcId="{E69A2812-9768-40A4-92F9-8392EBBE07AA}" destId="{0B86337C-D544-4E37-ABAB-45C84E8CF75A}" srcOrd="1" destOrd="0" presId="urn:microsoft.com/office/officeart/2005/8/layout/hierarchy3"/>
    <dgm:cxn modelId="{6D96667C-5EF5-4420-BF58-58847F061D92}" type="presParOf" srcId="{0B86337C-D544-4E37-ABAB-45C84E8CF75A}" destId="{5BB1EF54-0B6F-4AF6-9349-9A5893978251}" srcOrd="0" destOrd="0" presId="urn:microsoft.com/office/officeart/2005/8/layout/hierarchy3"/>
    <dgm:cxn modelId="{48AC8E33-AB7B-4922-A8EB-C14629003A1C}" type="presParOf" srcId="{5BB1EF54-0B6F-4AF6-9349-9A5893978251}" destId="{8C3B67B0-F0DD-4300-8C86-2A4BBF1E9DD0}" srcOrd="0" destOrd="0" presId="urn:microsoft.com/office/officeart/2005/8/layout/hierarchy3"/>
    <dgm:cxn modelId="{BB737631-1729-418B-BE83-5ED25E1A8C84}" type="presParOf" srcId="{5BB1EF54-0B6F-4AF6-9349-9A5893978251}" destId="{FE133414-378E-4055-8113-CCEF6A41501F}" srcOrd="1" destOrd="0" presId="urn:microsoft.com/office/officeart/2005/8/layout/hierarchy3"/>
    <dgm:cxn modelId="{D19759FF-50EB-4E57-9F9F-549A4FEB46BB}" type="presParOf" srcId="{0B86337C-D544-4E37-ABAB-45C84E8CF75A}" destId="{F9A8A078-6D36-458E-B1A1-BE75CE3ACF19}" srcOrd="1" destOrd="0" presId="urn:microsoft.com/office/officeart/2005/8/layout/hierarchy3"/>
    <dgm:cxn modelId="{7940813B-52F8-454D-98C3-7FCA2BB32292}" type="presParOf" srcId="{F9A8A078-6D36-458E-B1A1-BE75CE3ACF19}" destId="{0ABB7208-5B82-4F13-AA3C-8FE9493D42AE}" srcOrd="0" destOrd="0" presId="urn:microsoft.com/office/officeart/2005/8/layout/hierarchy3"/>
    <dgm:cxn modelId="{2AEA380B-0117-4863-A7EF-003DBFB18403}" type="presParOf" srcId="{F9A8A078-6D36-458E-B1A1-BE75CE3ACF19}" destId="{B1E087D4-F91F-406F-BF30-C176D361593F}" srcOrd="1" destOrd="0" presId="urn:microsoft.com/office/officeart/2005/8/layout/hierarchy3"/>
    <dgm:cxn modelId="{824B9D25-C2FB-47B3-A37A-61EEA7D95021}" type="presParOf" srcId="{F9A8A078-6D36-458E-B1A1-BE75CE3ACF19}" destId="{F1361BCE-4B0F-4344-8AF6-FC89208A3003}" srcOrd="2" destOrd="0" presId="urn:microsoft.com/office/officeart/2005/8/layout/hierarchy3"/>
    <dgm:cxn modelId="{6E5931B4-5EE6-4059-8FB1-7A0ACF7F4533}" type="presParOf" srcId="{F9A8A078-6D36-458E-B1A1-BE75CE3ACF19}" destId="{509511FD-5543-4919-B3E3-8128DF3A9AB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0572A-0CAB-414D-9CA3-B4C783B3C3A8}">
      <dsp:nvSpPr>
        <dsp:cNvPr id="0" name=""/>
        <dsp:cNvSpPr/>
      </dsp:nvSpPr>
      <dsp:spPr>
        <a:xfrm>
          <a:off x="273415" y="589"/>
          <a:ext cx="3323352" cy="1305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hmotný</a:t>
          </a:r>
          <a:endParaRPr lang="cs-CZ" sz="4100" kern="1200" dirty="0"/>
        </a:p>
      </dsp:txBody>
      <dsp:txXfrm>
        <a:off x="311665" y="38839"/>
        <a:ext cx="3246852" cy="1229448"/>
      </dsp:txXfrm>
    </dsp:sp>
    <dsp:sp modelId="{AB6B10EE-B37A-4A8A-AE34-F67F9C9F074A}">
      <dsp:nvSpPr>
        <dsp:cNvPr id="0" name=""/>
        <dsp:cNvSpPr/>
      </dsp:nvSpPr>
      <dsp:spPr>
        <a:xfrm>
          <a:off x="605751" y="1306538"/>
          <a:ext cx="332335" cy="979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9461"/>
              </a:lnTo>
              <a:lnTo>
                <a:pt x="332335" y="97946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06A07-A619-4A35-9EDA-EBABA00AA0AC}">
      <dsp:nvSpPr>
        <dsp:cNvPr id="0" name=""/>
        <dsp:cNvSpPr/>
      </dsp:nvSpPr>
      <dsp:spPr>
        <a:xfrm>
          <a:off x="938086" y="1633025"/>
          <a:ext cx="2414813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stůl</a:t>
          </a:r>
          <a:endParaRPr lang="cs-CZ" sz="3300" kern="1200" dirty="0"/>
        </a:p>
      </dsp:txBody>
      <dsp:txXfrm>
        <a:off x="976336" y="1671275"/>
        <a:ext cx="2338313" cy="1229448"/>
      </dsp:txXfrm>
    </dsp:sp>
    <dsp:sp modelId="{F883277A-4724-45EF-96E6-DAC6791E4D02}">
      <dsp:nvSpPr>
        <dsp:cNvPr id="0" name=""/>
        <dsp:cNvSpPr/>
      </dsp:nvSpPr>
      <dsp:spPr>
        <a:xfrm>
          <a:off x="605751" y="1306538"/>
          <a:ext cx="332335" cy="2611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1897"/>
              </a:lnTo>
              <a:lnTo>
                <a:pt x="332335" y="261189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407B23-5417-4BBB-8F0C-690081EAAFBF}">
      <dsp:nvSpPr>
        <dsp:cNvPr id="0" name=""/>
        <dsp:cNvSpPr/>
      </dsp:nvSpPr>
      <dsp:spPr>
        <a:xfrm>
          <a:off x="938086" y="3265461"/>
          <a:ext cx="2414813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vrtulník</a:t>
          </a:r>
          <a:endParaRPr lang="cs-CZ" sz="3300" kern="1200" dirty="0"/>
        </a:p>
      </dsp:txBody>
      <dsp:txXfrm>
        <a:off x="976336" y="3303711"/>
        <a:ext cx="2338313" cy="1229448"/>
      </dsp:txXfrm>
    </dsp:sp>
    <dsp:sp modelId="{C72E1CF9-7407-4B27-BB96-69F5CE07097C}">
      <dsp:nvSpPr>
        <dsp:cNvPr id="0" name=""/>
        <dsp:cNvSpPr/>
      </dsp:nvSpPr>
      <dsp:spPr>
        <a:xfrm>
          <a:off x="4249742" y="589"/>
          <a:ext cx="3981080" cy="1305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nehmotný</a:t>
          </a:r>
          <a:endParaRPr lang="cs-CZ" sz="6300" kern="1200" dirty="0"/>
        </a:p>
      </dsp:txBody>
      <dsp:txXfrm>
        <a:off x="4287992" y="38839"/>
        <a:ext cx="3904580" cy="1229448"/>
      </dsp:txXfrm>
    </dsp:sp>
    <dsp:sp modelId="{299A3BE2-EBB7-46BB-B698-AD94CD0DF0CE}">
      <dsp:nvSpPr>
        <dsp:cNvPr id="0" name=""/>
        <dsp:cNvSpPr/>
      </dsp:nvSpPr>
      <dsp:spPr>
        <a:xfrm>
          <a:off x="4647850" y="1306538"/>
          <a:ext cx="398108" cy="979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9461"/>
              </a:lnTo>
              <a:lnTo>
                <a:pt x="398108" y="97946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F3D474-C484-47B8-83EE-96CA877AF000}">
      <dsp:nvSpPr>
        <dsp:cNvPr id="0" name=""/>
        <dsp:cNvSpPr/>
      </dsp:nvSpPr>
      <dsp:spPr>
        <a:xfrm>
          <a:off x="5045958" y="1633025"/>
          <a:ext cx="2984061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umělecká</a:t>
          </a:r>
          <a:r>
            <a:rPr lang="cs-CZ" sz="3300" kern="1200" dirty="0" smtClean="0"/>
            <a:t> </a:t>
          </a:r>
          <a:r>
            <a:rPr lang="cs-CZ" sz="4400" kern="1200" dirty="0" smtClean="0"/>
            <a:t>díla</a:t>
          </a:r>
          <a:endParaRPr lang="cs-CZ" sz="3300" kern="1200" dirty="0"/>
        </a:p>
      </dsp:txBody>
      <dsp:txXfrm>
        <a:off x="5084208" y="1671275"/>
        <a:ext cx="2907561" cy="1229448"/>
      </dsp:txXfrm>
    </dsp:sp>
    <dsp:sp modelId="{ADFD3A09-CF04-4004-9E87-03F1C98FB0B8}">
      <dsp:nvSpPr>
        <dsp:cNvPr id="0" name=""/>
        <dsp:cNvSpPr/>
      </dsp:nvSpPr>
      <dsp:spPr>
        <a:xfrm>
          <a:off x="4647850" y="1306538"/>
          <a:ext cx="398108" cy="2611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1897"/>
              </a:lnTo>
              <a:lnTo>
                <a:pt x="398108" y="261189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DFFF21-C44F-471F-ADAF-4B58BD6CBD59}">
      <dsp:nvSpPr>
        <dsp:cNvPr id="0" name=""/>
        <dsp:cNvSpPr/>
      </dsp:nvSpPr>
      <dsp:spPr>
        <a:xfrm>
          <a:off x="5045958" y="3265461"/>
          <a:ext cx="2984061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myšlenky, nápady</a:t>
          </a:r>
          <a:endParaRPr lang="cs-CZ" sz="4300" kern="1200" dirty="0"/>
        </a:p>
      </dsp:txBody>
      <dsp:txXfrm>
        <a:off x="5084208" y="3303711"/>
        <a:ext cx="2907561" cy="1229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69DD4C-608D-4D43-8D5A-BA1D3B32E6E0}">
      <dsp:nvSpPr>
        <dsp:cNvPr id="0" name=""/>
        <dsp:cNvSpPr/>
      </dsp:nvSpPr>
      <dsp:spPr>
        <a:xfrm>
          <a:off x="273428" y="589"/>
          <a:ext cx="3611392" cy="1305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movitý</a:t>
          </a:r>
          <a:endParaRPr lang="cs-CZ" sz="5800" kern="1200" dirty="0"/>
        </a:p>
      </dsp:txBody>
      <dsp:txXfrm>
        <a:off x="311678" y="38839"/>
        <a:ext cx="3534892" cy="1229448"/>
      </dsp:txXfrm>
    </dsp:sp>
    <dsp:sp modelId="{010B8A4D-27DC-456E-A23A-8E44123D161C}">
      <dsp:nvSpPr>
        <dsp:cNvPr id="0" name=""/>
        <dsp:cNvSpPr/>
      </dsp:nvSpPr>
      <dsp:spPr>
        <a:xfrm>
          <a:off x="634568" y="1306538"/>
          <a:ext cx="361139" cy="979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9461"/>
              </a:lnTo>
              <a:lnTo>
                <a:pt x="361139" y="97946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1E91C-0921-48CE-A80D-276C526DB145}">
      <dsp:nvSpPr>
        <dsp:cNvPr id="0" name=""/>
        <dsp:cNvSpPr/>
      </dsp:nvSpPr>
      <dsp:spPr>
        <a:xfrm>
          <a:off x="995707" y="1633025"/>
          <a:ext cx="2665577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pračka</a:t>
          </a:r>
          <a:endParaRPr lang="cs-CZ" sz="3300" kern="1200" dirty="0"/>
        </a:p>
      </dsp:txBody>
      <dsp:txXfrm>
        <a:off x="1033957" y="1671275"/>
        <a:ext cx="2589077" cy="1229448"/>
      </dsp:txXfrm>
    </dsp:sp>
    <dsp:sp modelId="{43A952E6-E317-415E-B81E-2DE1507D2318}">
      <dsp:nvSpPr>
        <dsp:cNvPr id="0" name=""/>
        <dsp:cNvSpPr/>
      </dsp:nvSpPr>
      <dsp:spPr>
        <a:xfrm>
          <a:off x="634568" y="1306538"/>
          <a:ext cx="361139" cy="2611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1897"/>
              </a:lnTo>
              <a:lnTo>
                <a:pt x="361139" y="261189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801C0D-030D-4CB3-A362-209D37F185FC}">
      <dsp:nvSpPr>
        <dsp:cNvPr id="0" name=""/>
        <dsp:cNvSpPr/>
      </dsp:nvSpPr>
      <dsp:spPr>
        <a:xfrm>
          <a:off x="995707" y="3265461"/>
          <a:ext cx="2731626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auto</a:t>
          </a:r>
          <a:endParaRPr lang="cs-CZ" sz="3700" kern="1200" dirty="0"/>
        </a:p>
      </dsp:txBody>
      <dsp:txXfrm>
        <a:off x="1033957" y="3303711"/>
        <a:ext cx="2655126" cy="1229448"/>
      </dsp:txXfrm>
    </dsp:sp>
    <dsp:sp modelId="{4E748C31-C2DE-4672-83A1-6BAF91916A69}">
      <dsp:nvSpPr>
        <dsp:cNvPr id="0" name=""/>
        <dsp:cNvSpPr/>
      </dsp:nvSpPr>
      <dsp:spPr>
        <a:xfrm>
          <a:off x="4537795" y="589"/>
          <a:ext cx="3693013" cy="1305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nemovitý</a:t>
          </a:r>
          <a:endParaRPr lang="cs-CZ" sz="5800" kern="1200" dirty="0"/>
        </a:p>
      </dsp:txBody>
      <dsp:txXfrm>
        <a:off x="4576045" y="38839"/>
        <a:ext cx="3616513" cy="1229448"/>
      </dsp:txXfrm>
    </dsp:sp>
    <dsp:sp modelId="{4E64B8B4-9F49-4549-90C9-F95252295469}">
      <dsp:nvSpPr>
        <dsp:cNvPr id="0" name=""/>
        <dsp:cNvSpPr/>
      </dsp:nvSpPr>
      <dsp:spPr>
        <a:xfrm>
          <a:off x="4907096" y="1306538"/>
          <a:ext cx="369301" cy="979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9461"/>
              </a:lnTo>
              <a:lnTo>
                <a:pt x="369301" y="979461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8D281-0B48-42E7-B110-53454B82E2A9}">
      <dsp:nvSpPr>
        <dsp:cNvPr id="0" name=""/>
        <dsp:cNvSpPr/>
      </dsp:nvSpPr>
      <dsp:spPr>
        <a:xfrm>
          <a:off x="5276398" y="1633025"/>
          <a:ext cx="2667206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stavby</a:t>
          </a:r>
          <a:endParaRPr lang="cs-CZ" sz="3700" kern="1200" dirty="0"/>
        </a:p>
      </dsp:txBody>
      <dsp:txXfrm>
        <a:off x="5314648" y="1671275"/>
        <a:ext cx="2590706" cy="1229448"/>
      </dsp:txXfrm>
    </dsp:sp>
    <dsp:sp modelId="{E4389D20-CA1F-465F-B33A-7B4DF79CF9BB}">
      <dsp:nvSpPr>
        <dsp:cNvPr id="0" name=""/>
        <dsp:cNvSpPr/>
      </dsp:nvSpPr>
      <dsp:spPr>
        <a:xfrm>
          <a:off x="4907096" y="1306538"/>
          <a:ext cx="369301" cy="2611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1897"/>
              </a:lnTo>
              <a:lnTo>
                <a:pt x="369301" y="2611897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329A90-3DBE-4A36-BCB3-C06D62B45715}">
      <dsp:nvSpPr>
        <dsp:cNvPr id="0" name=""/>
        <dsp:cNvSpPr/>
      </dsp:nvSpPr>
      <dsp:spPr>
        <a:xfrm>
          <a:off x="5276398" y="3265461"/>
          <a:ext cx="2667185" cy="130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pozemky</a:t>
          </a:r>
          <a:endParaRPr lang="cs-CZ" sz="3700" kern="1200" dirty="0"/>
        </a:p>
      </dsp:txBody>
      <dsp:txXfrm>
        <a:off x="5314648" y="3303711"/>
        <a:ext cx="2590685" cy="12294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D6B268-A236-469F-B30D-75F48E046F42}">
      <dsp:nvSpPr>
        <dsp:cNvPr id="0" name=""/>
        <dsp:cNvSpPr/>
      </dsp:nvSpPr>
      <dsp:spPr>
        <a:xfrm>
          <a:off x="192346" y="134"/>
          <a:ext cx="3697514" cy="1229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soukromý</a:t>
          </a:r>
          <a:endParaRPr lang="cs-CZ" sz="6000" kern="1200" dirty="0"/>
        </a:p>
      </dsp:txBody>
      <dsp:txXfrm>
        <a:off x="228342" y="36130"/>
        <a:ext cx="3625522" cy="1157009"/>
      </dsp:txXfrm>
    </dsp:sp>
    <dsp:sp modelId="{D62F2B41-EC29-4E83-A1A7-677D03E4AD57}">
      <dsp:nvSpPr>
        <dsp:cNvPr id="0" name=""/>
        <dsp:cNvSpPr/>
      </dsp:nvSpPr>
      <dsp:spPr>
        <a:xfrm>
          <a:off x="562097" y="1229135"/>
          <a:ext cx="369751" cy="10028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2819"/>
              </a:lnTo>
              <a:lnTo>
                <a:pt x="369751" y="100281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1EC89D-C906-4A31-85BD-4A24C09F94B9}">
      <dsp:nvSpPr>
        <dsp:cNvPr id="0" name=""/>
        <dsp:cNvSpPr/>
      </dsp:nvSpPr>
      <dsp:spPr>
        <a:xfrm>
          <a:off x="931849" y="1563408"/>
          <a:ext cx="2139347" cy="13370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rodinný</a:t>
          </a:r>
          <a:endParaRPr lang="cs-CZ" sz="4200" kern="1200" dirty="0"/>
        </a:p>
      </dsp:txBody>
      <dsp:txXfrm>
        <a:off x="971011" y="1602570"/>
        <a:ext cx="2061023" cy="1258768"/>
      </dsp:txXfrm>
    </dsp:sp>
    <dsp:sp modelId="{21CD5455-39D2-4B42-B070-44B14FD66CF2}">
      <dsp:nvSpPr>
        <dsp:cNvPr id="0" name=""/>
        <dsp:cNvSpPr/>
      </dsp:nvSpPr>
      <dsp:spPr>
        <a:xfrm>
          <a:off x="562097" y="1229135"/>
          <a:ext cx="369751" cy="2674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4184"/>
              </a:lnTo>
              <a:lnTo>
                <a:pt x="369751" y="2674184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7DF26C-5C54-4A04-9E6C-3BD241B4CA67}">
      <dsp:nvSpPr>
        <dsp:cNvPr id="0" name=""/>
        <dsp:cNvSpPr/>
      </dsp:nvSpPr>
      <dsp:spPr>
        <a:xfrm>
          <a:off x="931849" y="3234773"/>
          <a:ext cx="2139347" cy="13370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osobní</a:t>
          </a:r>
          <a:endParaRPr lang="cs-CZ" sz="4200" kern="1200" dirty="0"/>
        </a:p>
      </dsp:txBody>
      <dsp:txXfrm>
        <a:off x="971011" y="3273935"/>
        <a:ext cx="2061023" cy="1258768"/>
      </dsp:txXfrm>
    </dsp:sp>
    <dsp:sp modelId="{8C3B67B0-F0DD-4300-8C86-2A4BBF1E9DD0}">
      <dsp:nvSpPr>
        <dsp:cNvPr id="0" name=""/>
        <dsp:cNvSpPr/>
      </dsp:nvSpPr>
      <dsp:spPr>
        <a:xfrm>
          <a:off x="4558406" y="134"/>
          <a:ext cx="3753484" cy="1229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/>
            <a:t>veřejný</a:t>
          </a:r>
          <a:endParaRPr lang="cs-CZ" sz="6000" kern="1200" dirty="0"/>
        </a:p>
      </dsp:txBody>
      <dsp:txXfrm>
        <a:off x="4594402" y="36130"/>
        <a:ext cx="3681492" cy="1157009"/>
      </dsp:txXfrm>
    </dsp:sp>
    <dsp:sp modelId="{0ABB7208-5B82-4F13-AA3C-8FE9493D42AE}">
      <dsp:nvSpPr>
        <dsp:cNvPr id="0" name=""/>
        <dsp:cNvSpPr/>
      </dsp:nvSpPr>
      <dsp:spPr>
        <a:xfrm>
          <a:off x="4933755" y="1229135"/>
          <a:ext cx="375348" cy="10028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2819"/>
              </a:lnTo>
              <a:lnTo>
                <a:pt x="375348" y="100281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087D4-F91F-406F-BF30-C176D361593F}">
      <dsp:nvSpPr>
        <dsp:cNvPr id="0" name=""/>
        <dsp:cNvSpPr/>
      </dsp:nvSpPr>
      <dsp:spPr>
        <a:xfrm>
          <a:off x="5309103" y="1563408"/>
          <a:ext cx="2139347" cy="13370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státní</a:t>
          </a:r>
          <a:endParaRPr lang="cs-CZ" sz="4200" kern="1200" dirty="0"/>
        </a:p>
      </dsp:txBody>
      <dsp:txXfrm>
        <a:off x="5348265" y="1602570"/>
        <a:ext cx="2061023" cy="1258768"/>
      </dsp:txXfrm>
    </dsp:sp>
    <dsp:sp modelId="{F1361BCE-4B0F-4344-8AF6-FC89208A3003}">
      <dsp:nvSpPr>
        <dsp:cNvPr id="0" name=""/>
        <dsp:cNvSpPr/>
      </dsp:nvSpPr>
      <dsp:spPr>
        <a:xfrm>
          <a:off x="4933755" y="1229135"/>
          <a:ext cx="375348" cy="2674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4184"/>
              </a:lnTo>
              <a:lnTo>
                <a:pt x="375348" y="2674184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9511FD-5543-4919-B3E3-8128DF3A9AB5}">
      <dsp:nvSpPr>
        <dsp:cNvPr id="0" name=""/>
        <dsp:cNvSpPr/>
      </dsp:nvSpPr>
      <dsp:spPr>
        <a:xfrm>
          <a:off x="5309103" y="3234773"/>
          <a:ext cx="2139347" cy="13370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obecní</a:t>
          </a:r>
          <a:endParaRPr lang="cs-CZ" sz="4200" kern="1200" dirty="0"/>
        </a:p>
      </dsp:txBody>
      <dsp:txXfrm>
        <a:off x="5348265" y="3273935"/>
        <a:ext cx="2061023" cy="1258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B11C5C2-D89D-4D58-A913-309607D58316}" type="datetimeFigureOut">
              <a:rPr lang="cs-CZ" smtClean="0"/>
              <a:pPr/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6E5AEE3-B37C-42CC-B8F7-A569FCC225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7526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Vlastnictví, majetek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279"/>
          <p:cNvGraphicFramePr>
            <a:graphicFrameLocks noGrp="1"/>
          </p:cNvGraphicFramePr>
          <p:nvPr/>
        </p:nvGraphicFramePr>
        <p:xfrm>
          <a:off x="1333500" y="1628775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společnost, Výchova k občanství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VY_32_INOVACE_08_4Ov_Vlastnictví, majetek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Michaela Janošťáková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prosinec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12.12.2013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Materiál slouží k prezentaci daného učiva, jeho opakování  a upevnění.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Majetek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Majetek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Majetek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Vlastnictví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rmAutofit/>
          </a:bodyPr>
          <a:lstStyle/>
          <a:p>
            <a:r>
              <a:rPr lang="cs-CZ" sz="3500" dirty="0" smtClean="0"/>
              <a:t>z vlastnictví vyplývají práva i povinnosti</a:t>
            </a:r>
          </a:p>
          <a:p>
            <a:r>
              <a:rPr lang="cs-CZ" sz="3500" b="1" dirty="0" smtClean="0">
                <a:solidFill>
                  <a:schemeClr val="accent1"/>
                </a:solidFill>
              </a:rPr>
              <a:t>Práva:</a:t>
            </a:r>
          </a:p>
          <a:p>
            <a:pPr>
              <a:buFont typeface="Courier New" pitchFamily="49" charset="0"/>
              <a:buChar char="o"/>
            </a:pPr>
            <a:r>
              <a:rPr lang="cs-CZ" sz="3500" dirty="0" smtClean="0"/>
              <a:t>vlastník může se svým vlastnictvím nakládat, jak uzná za vhodné – prodat, vyměnit, darovat, zničit, vzdát se ho</a:t>
            </a:r>
          </a:p>
          <a:p>
            <a:pPr>
              <a:buFont typeface="Courier New" pitchFamily="49" charset="0"/>
              <a:buChar char="o"/>
            </a:pPr>
            <a:r>
              <a:rPr lang="cs-CZ" sz="3500" dirty="0" smtClean="0"/>
              <a:t>má nad svým vlastnictvím plnou moc</a:t>
            </a:r>
          </a:p>
          <a:p>
            <a:pPr>
              <a:buFont typeface="Courier New" pitchFamily="49" charset="0"/>
              <a:buChar char="o"/>
            </a:pPr>
            <a:r>
              <a:rPr lang="cs-CZ" sz="3500" dirty="0" smtClean="0"/>
              <a:t>právo na ochranu svého majetku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chemeClr val="accent1"/>
                </a:solidFill>
              </a:rPr>
              <a:t>Vlastnictví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500" b="1" dirty="0" smtClean="0">
                <a:solidFill>
                  <a:schemeClr val="accent1"/>
                </a:solidFill>
              </a:rPr>
              <a:t>Povinnosti:</a:t>
            </a:r>
          </a:p>
          <a:p>
            <a:pPr>
              <a:buFont typeface="Courier New" pitchFamily="49" charset="0"/>
              <a:buChar char="o"/>
            </a:pPr>
            <a:r>
              <a:rPr lang="cs-CZ" sz="3500" dirty="0" smtClean="0"/>
              <a:t>udržovat svůj majetek v takovém stavu, aby nikoho neohrozil či nepoškodil</a:t>
            </a:r>
          </a:p>
          <a:p>
            <a:pPr>
              <a:buFont typeface="Courier New" pitchFamily="49" charset="0"/>
              <a:buChar char="o"/>
            </a:pPr>
            <a:r>
              <a:rPr lang="cs-CZ" sz="3500" dirty="0" smtClean="0"/>
              <a:t>používat svůj majetek tak, abychom neporušovali zákon či práva ostatních, např. nadměrným hlukem, znečištěním, použitím auta při trestné činnosti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Ochrana majetku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3500" dirty="0" smtClean="0"/>
              <a:t>přiměřená – taková, abychom nezpůsobili větší škodu, než by byla škoda ta, které se snažíme zabránit</a:t>
            </a:r>
          </a:p>
          <a:p>
            <a:r>
              <a:rPr lang="cs-CZ" sz="3500" dirty="0" smtClean="0"/>
              <a:t>nepřiměřená je trestná!</a:t>
            </a:r>
          </a:p>
          <a:p>
            <a:r>
              <a:rPr lang="cs-CZ" sz="3500" dirty="0" smtClean="0"/>
              <a:t>právo na ochranu poskytnutou policií, úřady</a:t>
            </a:r>
          </a:p>
          <a:p>
            <a:r>
              <a:rPr lang="cs-CZ" sz="3500" dirty="0" smtClean="0"/>
              <a:t>majetek si musíme chránit sami – zabezpečit dům či své věci proti krádeži</a:t>
            </a:r>
            <a:endParaRPr lang="cs-CZ" sz="3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rcRect/>
          <a:stretch>
            <a:fillRect/>
          </a:stretch>
        </p:blipFill>
        <p:spPr bwMode="auto">
          <a:xfrm>
            <a:off x="6372200" y="3789040"/>
            <a:ext cx="2498254" cy="2498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Ochrana majetku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duševní majetek</a:t>
            </a:r>
          </a:p>
          <a:p>
            <a:pPr>
              <a:buFont typeface="Courier New" pitchFamily="49" charset="0"/>
              <a:buChar char="o"/>
            </a:pPr>
            <a:r>
              <a:rPr lang="cs-CZ" sz="3000" u="sng" dirty="0" smtClean="0"/>
              <a:t>autorská práva </a:t>
            </a:r>
            <a:r>
              <a:rPr lang="cs-CZ" sz="3000" dirty="0" smtClean="0"/>
              <a:t>– chrání vyjádření myšlenek, díla jako text knihy, píseň, film apod., trvají po dobu autorova života a 70 let po jeho smrti (po smrti majetková práva přechází na autorovy dědice)</a:t>
            </a:r>
          </a:p>
          <a:p>
            <a:pPr>
              <a:buFont typeface="Courier New" pitchFamily="49" charset="0"/>
              <a:buChar char="o"/>
            </a:pPr>
            <a:r>
              <a:rPr lang="cs-CZ" sz="3000" u="sng" dirty="0" smtClean="0"/>
              <a:t>patentová práva </a:t>
            </a:r>
            <a:r>
              <a:rPr lang="cs-CZ" sz="3000" dirty="0" smtClean="0"/>
              <a:t>– vynálezy, platí neomezeně dlouho</a:t>
            </a:r>
          </a:p>
          <a:p>
            <a:pPr>
              <a:buFont typeface="Courier New" pitchFamily="49" charset="0"/>
              <a:buChar char="o"/>
            </a:pPr>
            <a:r>
              <a:rPr lang="cs-CZ" sz="3000" u="sng" dirty="0" smtClean="0"/>
              <a:t>ochranná známka </a:t>
            </a:r>
            <a:r>
              <a:rPr lang="cs-CZ" sz="3000" dirty="0" smtClean="0"/>
              <a:t>– výrobky, platí neomezeně dlouho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Získání majetku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legálně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koupě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darování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výhra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dědictví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rozhodnutím státního orgánu (např. při rozvodu rozhodne o majetku soud)</a:t>
            </a:r>
          </a:p>
          <a:p>
            <a:r>
              <a:rPr lang="cs-CZ" u="sng" dirty="0" smtClean="0"/>
              <a:t>nelegálně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krádež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podvod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Pojištění majetku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 případ poškození, krádeže, zničení</a:t>
            </a:r>
          </a:p>
          <a:p>
            <a:r>
              <a:rPr lang="cs-CZ" dirty="0" smtClean="0"/>
              <a:t>poskytují pojišťovny</a:t>
            </a:r>
          </a:p>
          <a:p>
            <a:r>
              <a:rPr lang="cs-CZ" dirty="0" smtClean="0"/>
              <a:t>nabízené druhy pojištění majetku: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pojištění domácnosti (poškození např. přírodními živly, vloupáním)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pojištění staveb (poškození např. přírodními živly)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pojištění vybraných movitých věcí (např. hudebních nástrojů, jízdních kol atd.)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havarijní pojištění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4016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Pojištění odpovědnosti 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chemeClr val="accent1"/>
                </a:solidFill>
              </a:rPr>
              <a:t>za škody způsobené jiným osobám</a:t>
            </a:r>
          </a:p>
          <a:p>
            <a:r>
              <a:rPr lang="cs-CZ" dirty="0" smtClean="0"/>
              <a:t>povinné ručení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ze zákona </a:t>
            </a:r>
            <a:r>
              <a:rPr lang="cs-CZ" u="sng" dirty="0" smtClean="0"/>
              <a:t>povinné</a:t>
            </a:r>
            <a:r>
              <a:rPr lang="cs-CZ" dirty="0" smtClean="0"/>
              <a:t> pro všechny vlastníky vozidel</a:t>
            </a:r>
          </a:p>
          <a:p>
            <a:r>
              <a:rPr lang="cs-CZ" dirty="0" smtClean="0"/>
              <a:t>škody způsobené výkonem povolání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„pojistka na blbost“</a:t>
            </a:r>
          </a:p>
          <a:p>
            <a:r>
              <a:rPr lang="cs-CZ" dirty="0" smtClean="0"/>
              <a:t>škody způsobené např. dětmi, zvířaty, nemotorovými vozidly apod.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1"/>
                </a:solidFill>
              </a:rPr>
              <a:t>Náhrada škody 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000" b="1" dirty="0" smtClean="0">
                <a:solidFill>
                  <a:schemeClr val="accent1"/>
                </a:solidFill>
              </a:rPr>
              <a:t>na majetku</a:t>
            </a:r>
          </a:p>
          <a:p>
            <a:r>
              <a:rPr lang="cs-CZ" dirty="0" smtClean="0"/>
              <a:t>v penězích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ve výši škody – odpočítává se opotřebení věci</a:t>
            </a:r>
          </a:p>
          <a:p>
            <a:r>
              <a:rPr lang="cs-CZ" dirty="0" smtClean="0"/>
              <a:t>uvedením do původního stavu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např. rozbitý plot sousedovi – necháme opravit na vlastní náklady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 smtClean="0">
                <a:solidFill>
                  <a:schemeClr val="accent1"/>
                </a:solidFill>
              </a:rPr>
              <a:t>Zamyslete se: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Určete druh majetku:</a:t>
            </a:r>
          </a:p>
          <a:p>
            <a:r>
              <a:rPr lang="cs-CZ" dirty="0" smtClean="0"/>
              <a:t>počítač</a:t>
            </a:r>
          </a:p>
          <a:p>
            <a:r>
              <a:rPr lang="cs-CZ" dirty="0" smtClean="0"/>
              <a:t>chodník</a:t>
            </a:r>
          </a:p>
          <a:p>
            <a:r>
              <a:rPr lang="cs-CZ" dirty="0" smtClean="0"/>
              <a:t>dálnice </a:t>
            </a:r>
          </a:p>
          <a:p>
            <a:r>
              <a:rPr lang="cs-CZ" dirty="0" smtClean="0"/>
              <a:t>pračka</a:t>
            </a:r>
          </a:p>
          <a:p>
            <a:r>
              <a:rPr lang="cs-CZ" dirty="0" smtClean="0"/>
              <a:t>tričko, které jste dostali k narozeninám</a:t>
            </a:r>
          </a:p>
          <a:p>
            <a:r>
              <a:rPr lang="cs-CZ" dirty="0" smtClean="0"/>
              <a:t>louka</a:t>
            </a:r>
          </a:p>
          <a:p>
            <a:r>
              <a:rPr lang="cs-CZ" dirty="0" smtClean="0"/>
              <a:t>dům</a:t>
            </a:r>
          </a:p>
          <a:p>
            <a:r>
              <a:rPr lang="cs-CZ" dirty="0" smtClean="0"/>
              <a:t>vynález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osobní/rodinný/movitý</a:t>
            </a:r>
          </a:p>
          <a:p>
            <a:r>
              <a:rPr lang="cs-CZ" dirty="0" smtClean="0"/>
              <a:t>obecní</a:t>
            </a:r>
          </a:p>
          <a:p>
            <a:r>
              <a:rPr lang="cs-CZ" dirty="0" smtClean="0"/>
              <a:t>státní</a:t>
            </a:r>
          </a:p>
          <a:p>
            <a:r>
              <a:rPr lang="cs-CZ" dirty="0" smtClean="0"/>
              <a:t>rodinný/movitý/hmotný</a:t>
            </a:r>
          </a:p>
          <a:p>
            <a:r>
              <a:rPr lang="cs-CZ" dirty="0" smtClean="0"/>
              <a:t>osobní/movitý/hmotný</a:t>
            </a:r>
          </a:p>
          <a:p>
            <a:endParaRPr lang="cs-CZ" dirty="0" smtClean="0"/>
          </a:p>
          <a:p>
            <a:r>
              <a:rPr lang="cs-CZ" dirty="0" smtClean="0"/>
              <a:t>nemovitý</a:t>
            </a:r>
          </a:p>
          <a:p>
            <a:r>
              <a:rPr lang="cs-CZ" dirty="0" smtClean="0"/>
              <a:t>nemovitý</a:t>
            </a:r>
          </a:p>
          <a:p>
            <a:r>
              <a:rPr lang="cs-CZ" dirty="0" smtClean="0"/>
              <a:t>nehmotný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 smtClean="0">
                <a:solidFill>
                  <a:schemeClr val="accent1"/>
                </a:solidFill>
              </a:rPr>
              <a:t>Zamyslete se: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Na koho se můžeme obrátit, pokud někdo poškozuje náš majetek?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policie, obecní úřad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Uveďte příklad nepřiměřené ochrany majetku.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vážné poškození zdraví zloděje, který se pokouší odcizit náš </a:t>
            </a:r>
            <a:r>
              <a:rPr lang="cs-CZ" dirty="0" smtClean="0"/>
              <a:t>majetek (nejedná-li se </a:t>
            </a:r>
            <a:r>
              <a:rPr lang="cs-CZ" smtClean="0"/>
              <a:t>o sebeobranu)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Proč lidé platí tolik peněz za pojištění majetku?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výplata pojistného umožňuje např. nákladnou opravu domu po povodni, na kterou by poškozený jinak neměl prostředky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 smtClean="0">
                <a:solidFill>
                  <a:schemeClr val="accent1"/>
                </a:solidFill>
              </a:rPr>
              <a:t>Zamyslete se: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Které pojištění je povinné ze zákona?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povinné ručení (za škody způsobení provozem motorového vozidla)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Co musí udělat rodiče dětí, které rozbily sousedům okno?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nechat okno opravit na vlastní náklady, případně zaplatit náklady spojené s opravou, kterou si zajistí soused sám (záleží na domluvě)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 se mohou rodiče udělat, aby této povinnosti vyhnout?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nechají se pojistit na škody způsobené dětmi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5400" b="1" dirty="0" smtClean="0">
                <a:solidFill>
                  <a:schemeClr val="accent1"/>
                </a:solidFill>
              </a:rPr>
              <a:t>Zamyslete se:</a:t>
            </a:r>
            <a:endParaRPr lang="cs-CZ" sz="54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Jak můžete sami chránit svůj majetek?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nenosit cenné věci jako peněženku, mobil v batohu na zádech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nenechávat kabelku v autě na parkovišti viditelně na sedadle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opatřit vchodové dveře bezpečností vložkou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opatřit okna v přízemí mřížemi či ochrannou fólií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atd.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accent1"/>
                </a:solidFill>
              </a:rPr>
              <a:t>Citace a zdroje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Autorem materiálu a všech jeho částí, není-li uvedeno jinak, je Mgr. Michaela </a:t>
            </a:r>
            <a:r>
              <a:rPr lang="cs-CZ" sz="2000" dirty="0" err="1" smtClean="0"/>
              <a:t>Janošťáková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Obrázek: AUTOR NEUVEDEN. </a:t>
            </a:r>
            <a:r>
              <a:rPr lang="cs-CZ" sz="2000" dirty="0" err="1" smtClean="0"/>
              <a:t>cs.wikipedia.org</a:t>
            </a:r>
            <a:r>
              <a:rPr lang="cs-CZ" sz="2000" dirty="0" smtClean="0"/>
              <a:t> [online]. [cit. 11.12.2013]. Dostupný na WWW: http://cs.wikipedia.org/wiki/Soubor:Copyright.svg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149</TotalTime>
  <Words>675</Words>
  <Application>Microsoft Office PowerPoint</Application>
  <PresentationFormat>Předvádění na obrazovce (4:3)</PresentationFormat>
  <Paragraphs>137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Courier New</vt:lpstr>
      <vt:lpstr>Georgia</vt:lpstr>
      <vt:lpstr>Times New Roman</vt:lpstr>
      <vt:lpstr>Wingdings</vt:lpstr>
      <vt:lpstr>Wingdings 2</vt:lpstr>
      <vt:lpstr>Administrativní</vt:lpstr>
      <vt:lpstr>Vlastnictví, majetek</vt:lpstr>
      <vt:lpstr>Prezentace aplikace PowerPoint</vt:lpstr>
      <vt:lpstr>Majetek</vt:lpstr>
      <vt:lpstr>Majetek</vt:lpstr>
      <vt:lpstr>Majetek</vt:lpstr>
      <vt:lpstr>Vlastnictví</vt:lpstr>
      <vt:lpstr>Vlastnictví</vt:lpstr>
      <vt:lpstr>Ochrana majetku</vt:lpstr>
      <vt:lpstr>Ochrana majetku</vt:lpstr>
      <vt:lpstr>Získání majetku</vt:lpstr>
      <vt:lpstr>Pojištění majetku</vt:lpstr>
      <vt:lpstr>Pojištění odpovědnosti </vt:lpstr>
      <vt:lpstr>Náhrada škody </vt:lpstr>
      <vt:lpstr>Zamyslete se:</vt:lpstr>
      <vt:lpstr>Zamyslete se:</vt:lpstr>
      <vt:lpstr>Zamyslete se:</vt:lpstr>
      <vt:lpstr>Zamyslete se:</vt:lpstr>
      <vt:lpstr>Citace a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Vlastnictví, majetek</dc:title>
  <dc:creator>Administrator</dc:creator>
  <cp:lastModifiedBy>sborovna</cp:lastModifiedBy>
  <cp:revision>17</cp:revision>
  <dcterms:created xsi:type="dcterms:W3CDTF">2013-12-11T18:27:34Z</dcterms:created>
  <dcterms:modified xsi:type="dcterms:W3CDTF">2013-12-19T11:55:03Z</dcterms:modified>
</cp:coreProperties>
</file>