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2" r:id="rId2"/>
    <p:sldId id="257" r:id="rId3"/>
    <p:sldId id="256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76AC26-872D-4063-9F2E-84232486701E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D07BA-8A4B-467B-9409-742F69AD4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4B098C5-D8D4-401A-824E-EAB5FB050D54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D412F47-F685-4ADA-9CFE-904D90E78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760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Rozvaha, druhy – VY_32_INOVACE_01.01.02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</a:p>
          <a:p>
            <a:endParaRPr lang="cs-CZ" b="1" dirty="0" smtClean="0"/>
          </a:p>
          <a:p>
            <a:r>
              <a:rPr lang="cs-CZ" dirty="0" smtClean="0"/>
              <a:t>Vysvětlení základních druhů rozvahy (zahajovací, počáteční, konečná).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2.ROZVAHA  (druhy)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jana\AppData\Local\Microsoft\Windows\Temporary Internet Files\Content.IE5\HPUBA5B1\MC9002120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3913188"/>
            <a:ext cx="1758950" cy="1808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Osnova:</a:t>
            </a:r>
          </a:p>
          <a:p>
            <a:endParaRPr lang="cs-CZ" b="1" dirty="0" smtClean="0"/>
          </a:p>
          <a:p>
            <a:r>
              <a:rPr lang="cs-CZ" b="1" dirty="0" smtClean="0"/>
              <a:t>1) Výklad</a:t>
            </a:r>
          </a:p>
          <a:p>
            <a:endParaRPr lang="cs-CZ" b="1" dirty="0" smtClean="0"/>
          </a:p>
          <a:p>
            <a:r>
              <a:rPr lang="cs-CZ" b="1" dirty="0" smtClean="0"/>
              <a:t>2) Procvičování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ZAHAJOVACÍ ROZVAHA</a:t>
            </a:r>
          </a:p>
          <a:p>
            <a:endParaRPr lang="cs-CZ" dirty="0" smtClean="0"/>
          </a:p>
          <a:p>
            <a:r>
              <a:rPr lang="cs-CZ" b="1" dirty="0" smtClean="0"/>
              <a:t>Podnik, podnikatel ji sestavuje               na počátku podnikání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ÚKOL</a:t>
            </a:r>
            <a:r>
              <a:rPr lang="cs-CZ" dirty="0" smtClean="0"/>
              <a:t>:</a:t>
            </a:r>
          </a:p>
          <a:p>
            <a:r>
              <a:rPr lang="cs-CZ" dirty="0" smtClean="0"/>
              <a:t>Vysvětlete počátek podnikání obchodní společnosti, podnikatele.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POČÁTEČNÍ ROZVAHA</a:t>
            </a:r>
          </a:p>
          <a:p>
            <a:endParaRPr lang="cs-CZ" b="1" u="sng" dirty="0" smtClean="0"/>
          </a:p>
          <a:p>
            <a:r>
              <a:rPr lang="cs-CZ" b="1" dirty="0" smtClean="0"/>
              <a:t>Podnik, podnikatel ji sestavuje         na počátku nového účetního období.</a:t>
            </a:r>
          </a:p>
          <a:p>
            <a:endParaRPr lang="cs-CZ" b="1" dirty="0" smtClean="0"/>
          </a:p>
          <a:p>
            <a:endParaRPr lang="cs-CZ" dirty="0" smtClean="0"/>
          </a:p>
          <a:p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ÚKOL:</a:t>
            </a:r>
          </a:p>
          <a:p>
            <a:r>
              <a:rPr lang="cs-CZ" dirty="0" smtClean="0"/>
              <a:t>Uveďte příklady, kdy začíná nové účetní období. Jak je dlouhé účetní období?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KONEČNÁ ROZVAHA</a:t>
            </a:r>
          </a:p>
          <a:p>
            <a:endParaRPr lang="cs-CZ" b="1" u="sng" dirty="0" smtClean="0"/>
          </a:p>
          <a:p>
            <a:r>
              <a:rPr lang="cs-CZ" b="1" dirty="0" smtClean="0"/>
              <a:t>Podnik, podnikatel ji sestavuje         na konci účetního období.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ÚKOL:</a:t>
            </a:r>
          </a:p>
          <a:p>
            <a:r>
              <a:rPr lang="cs-CZ" dirty="0" smtClean="0"/>
              <a:t>Vysvětlete, kdy končí účetní období.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u="sng" dirty="0" smtClean="0"/>
              <a:t>1. příklad</a:t>
            </a:r>
          </a:p>
          <a:p>
            <a:r>
              <a:rPr lang="cs-CZ" dirty="0" smtClean="0"/>
              <a:t>Společnost s ručením omezeným HORAL byla založena 7. 12. 2011, do obchodního rejstříku byla zapsána 1. 1. 2012. Ve své činnosti pokračuje již druhým rokem. </a:t>
            </a:r>
          </a:p>
          <a:p>
            <a:endParaRPr lang="cs-CZ" dirty="0" smtClean="0"/>
          </a:p>
          <a:p>
            <a:r>
              <a:rPr lang="cs-CZ" b="1" dirty="0" smtClean="0"/>
              <a:t>1) Ke kterému dni sestaví zahajovací rozvahu?</a:t>
            </a:r>
          </a:p>
          <a:p>
            <a:r>
              <a:rPr lang="cs-CZ" b="1" dirty="0" smtClean="0"/>
              <a:t>2) Kolikrát sestavuje podnik počáteční rozvahu,         k jakému datu?</a:t>
            </a:r>
          </a:p>
          <a:p>
            <a:r>
              <a:rPr lang="cs-CZ" b="1" dirty="0" smtClean="0"/>
              <a:t>3) Ke kterému datu bude sestavovat konečnou rozvahu pro rok 2012, 2013?</a:t>
            </a:r>
          </a:p>
          <a:p>
            <a:r>
              <a:rPr lang="cs-CZ" b="1" dirty="0" smtClean="0"/>
              <a:t>4) Co se změní v případě, že by společnost byla zapsána do obchodního rejstříku 1. 3. 2012?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2. příklad</a:t>
            </a:r>
          </a:p>
          <a:p>
            <a:endParaRPr lang="cs-CZ" b="1" u="sng" dirty="0" smtClean="0"/>
          </a:p>
          <a:p>
            <a:r>
              <a:rPr lang="cs-CZ" dirty="0" smtClean="0"/>
              <a:t>1) Může podnik sestavit </a:t>
            </a:r>
            <a:r>
              <a:rPr lang="cs-CZ" smtClean="0"/>
              <a:t>rozvahu                   </a:t>
            </a:r>
            <a:r>
              <a:rPr lang="cs-CZ" dirty="0" smtClean="0"/>
              <a:t>k libovolnému dni? Z jakého důvodu by ji sestavoval?</a:t>
            </a:r>
          </a:p>
          <a:p>
            <a:r>
              <a:rPr lang="cs-CZ" dirty="0" smtClean="0"/>
              <a:t>2) Podnik jde žádat o úvěr do komerční banky, bude dokládat rozvahu? Proč?</a:t>
            </a:r>
          </a:p>
          <a:p>
            <a:r>
              <a:rPr lang="cs-CZ" dirty="0" smtClean="0"/>
              <a:t>3) Kolikrát bude podnik sestavovat zahajovací, počáteční, konečnou rozvahu     za svou dobu své existence?</a:t>
            </a:r>
          </a:p>
          <a:p>
            <a:r>
              <a:rPr lang="cs-CZ" dirty="0" smtClean="0"/>
              <a:t>4) Kteří zaměstnanci podniku čerpají údaje    z rozvahy? Proč?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       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69</TotalTime>
  <Words>380</Words>
  <Application>Microsoft Office PowerPoint</Application>
  <PresentationFormat>Předvádění na obrazovce (4:3)</PresentationFormat>
  <Paragraphs>72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Snímek 2</vt:lpstr>
      <vt:lpstr>2.ROZVAHA  (druhy)</vt:lpstr>
      <vt:lpstr>Snímek 4</vt:lpstr>
      <vt:lpstr>Snímek 5</vt:lpstr>
      <vt:lpstr>Snímek 6</vt:lpstr>
      <vt:lpstr>Snímek 7</vt:lpstr>
      <vt:lpstr>PROCVIČOVÁNÍ</vt:lpstr>
      <vt:lpstr>PROCVIČOVÁNÍ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2.ROZVAHA  (druhy)</dc:title>
  <dc:creator>jana</dc:creator>
  <cp:lastModifiedBy>Dum</cp:lastModifiedBy>
  <cp:revision>11</cp:revision>
  <dcterms:created xsi:type="dcterms:W3CDTF">2013-08-06T08:40:32Z</dcterms:created>
  <dcterms:modified xsi:type="dcterms:W3CDTF">2014-02-15T15:24:49Z</dcterms:modified>
</cp:coreProperties>
</file>