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897DA-48E7-48DF-9402-5EB37B7E949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11898-D999-4F7E-A1E6-0D4FC81DCA1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1"/>
            <a:ext cx="7918648" cy="4392489"/>
          </a:xfrm>
        </p:spPr>
        <p:txBody>
          <a:bodyPr>
            <a:normAutofit fontScale="90000"/>
          </a:bodyPr>
          <a:lstStyle/>
          <a:p>
            <a:r>
              <a:rPr lang="cs-CZ" sz="2200" dirty="0"/>
              <a:t/>
            </a:r>
            <a:br>
              <a:rPr lang="cs-CZ" sz="2200" dirty="0"/>
            </a:br>
            <a:r>
              <a:rPr lang="cs-CZ" sz="2200" b="1" dirty="0"/>
              <a:t> 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700" b="1" dirty="0" smtClean="0"/>
              <a:t>NÁZEV </a:t>
            </a:r>
            <a:r>
              <a:rPr lang="cs-CZ" sz="2700" b="1" dirty="0"/>
              <a:t>ŠKOLY :</a:t>
            </a:r>
            <a:r>
              <a:rPr lang="cs-CZ" sz="2700" dirty="0"/>
              <a:t> ZÁKLADNÍ ŠKOLA A MATEŘSKÁ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ŠKOLA 	PRYSK,OKRES ČESKÁ LÍPA, PŘÍSPĚVKOVÁ ORGANIZACE</a:t>
            </a:r>
            <a:br>
              <a:rPr lang="cs-CZ" sz="2700" dirty="0" smtClean="0"/>
            </a:br>
            <a:r>
              <a:rPr lang="cs-CZ" sz="2700" b="1" dirty="0" smtClean="0"/>
              <a:t>AUTOR :</a:t>
            </a:r>
            <a:r>
              <a:rPr lang="cs-CZ" sz="2700" dirty="0" smtClean="0"/>
              <a:t> </a:t>
            </a:r>
            <a:r>
              <a:rPr lang="cs-CZ" sz="2700" dirty="0"/>
              <a:t>Mgr. JANA VOSTŘELOVÁ</a:t>
            </a:r>
            <a:br>
              <a:rPr lang="cs-CZ" sz="2700" dirty="0"/>
            </a:br>
            <a:r>
              <a:rPr lang="cs-CZ" sz="2700" b="1" dirty="0"/>
              <a:t>NÁZEV :</a:t>
            </a:r>
            <a:r>
              <a:rPr lang="cs-CZ" sz="2700" dirty="0"/>
              <a:t> </a:t>
            </a:r>
            <a:r>
              <a:rPr lang="cs-CZ" sz="2700" dirty="0" smtClean="0"/>
              <a:t>VY_32_INOVACE_03_ČESKÝ JAZYK_OPAKOVÁNÍ 	ZNALOSTÍ 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b="1" dirty="0"/>
              <a:t>ČÍSLO PROJEKTU </a:t>
            </a:r>
            <a:r>
              <a:rPr lang="cs-CZ" sz="2700" b="1" dirty="0" smtClean="0"/>
              <a:t>: CZ.1.07/1.4.00/21.1705</a:t>
            </a:r>
            <a:r>
              <a:rPr lang="cs-CZ" dirty="0"/>
              <a:t/>
            </a:r>
            <a:br>
              <a:rPr lang="cs-CZ" dirty="0"/>
            </a:br>
            <a:r>
              <a:rPr lang="cs-CZ" sz="2700" b="1" dirty="0" smtClean="0"/>
              <a:t>ANOTACE : </a:t>
            </a:r>
            <a:r>
              <a:rPr lang="cs-CZ" sz="2700" dirty="0" smtClean="0"/>
              <a:t>žáci 1.ročníku představují své zkušenosti budoucím </a:t>
            </a:r>
            <a:r>
              <a:rPr lang="cs-CZ" sz="2700" dirty="0" smtClean="0"/>
              <a:t>prvňákům při náslechové hodině.</a:t>
            </a: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ZDROJ : </a:t>
            </a:r>
            <a:r>
              <a:rPr lang="cs-CZ" sz="2700" dirty="0" smtClean="0"/>
              <a:t>u obrázků použitá galerie Office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013176"/>
            <a:ext cx="5759450" cy="16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4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TĚŠÍME SE DO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</a:t>
            </a:r>
            <a:r>
              <a:rPr lang="cs-CZ" sz="2400" b="1" dirty="0" smtClean="0">
                <a:solidFill>
                  <a:srgbClr val="FF0000"/>
                </a:solidFill>
              </a:rPr>
              <a:t>VÉNA		</a:t>
            </a:r>
            <a:r>
              <a:rPr lang="cs-CZ" sz="2400" b="1" dirty="0" smtClean="0">
                <a:solidFill>
                  <a:srgbClr val="00B050"/>
                </a:solidFill>
              </a:rPr>
              <a:t>ELIŠKA	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NATÁLKA		</a:t>
            </a:r>
            <a:r>
              <a:rPr lang="cs-CZ" sz="2400" b="1" dirty="0" smtClean="0">
                <a:solidFill>
                  <a:schemeClr val="accent6"/>
                </a:solidFill>
              </a:rPr>
              <a:t>EVIČKA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	ZUZANKA	</a:t>
            </a:r>
            <a:r>
              <a:rPr lang="cs-CZ" sz="2400" b="1" dirty="0" smtClean="0">
                <a:solidFill>
                  <a:srgbClr val="C00000"/>
                </a:solidFill>
              </a:rPr>
              <a:t>	PAVLÍNKA		</a:t>
            </a:r>
            <a:r>
              <a:rPr lang="cs-CZ" sz="2400" b="1" dirty="0" smtClean="0">
                <a:solidFill>
                  <a:schemeClr val="bg1"/>
                </a:solidFill>
              </a:rPr>
              <a:t>TOMÁŠ</a:t>
            </a:r>
          </a:p>
          <a:p>
            <a:pPr marL="0" indent="0">
              <a:buNone/>
            </a:pP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	ADÉLKA	</a:t>
            </a:r>
            <a:r>
              <a:rPr lang="cs-CZ" sz="2400" b="1" dirty="0" smtClean="0">
                <a:solidFill>
                  <a:srgbClr val="FF0000"/>
                </a:solidFill>
              </a:rPr>
              <a:t>		LUCKA		</a:t>
            </a:r>
            <a:r>
              <a:rPr lang="cs-CZ" sz="2400" b="1" dirty="0" smtClean="0">
                <a:solidFill>
                  <a:schemeClr val="accent4"/>
                </a:solidFill>
              </a:rPr>
              <a:t>ISABELA 		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	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NATÁLKA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2"/>
                </a:solidFill>
              </a:rPr>
              <a:t>ANDULKA		</a:t>
            </a:r>
            <a:r>
              <a:rPr lang="cs-CZ" sz="2400" b="1" dirty="0" smtClean="0">
                <a:solidFill>
                  <a:srgbClr val="0070C0"/>
                </a:solidFill>
              </a:rPr>
              <a:t>DANÍK 		</a:t>
            </a:r>
            <a:r>
              <a:rPr lang="cs-CZ" sz="2400" b="1" dirty="0" smtClean="0">
                <a:solidFill>
                  <a:srgbClr val="FFFF00"/>
                </a:solidFill>
              </a:rPr>
              <a:t>JŮLINKA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816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POZNÁŠ MĚ PODLE ZAČÍNAJÍCÍHO PÍSMENKA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A				N			Z	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		N				E			P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V				D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		E				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				L				J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			I				T</a:t>
            </a:r>
          </a:p>
        </p:txBody>
      </p:sp>
    </p:spTree>
    <p:extLst>
      <p:ext uri="{BB962C8B-B14F-4D97-AF65-F5344CB8AC3E}">
        <p14:creationId xmlns:p14="http://schemas.microsoft.com/office/powerpoint/2010/main" val="311540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VÍTÁME VÁS VE ŠKOLE</a:t>
            </a:r>
            <a:endParaRPr lang="cs-CZ" dirty="0"/>
          </a:p>
        </p:txBody>
      </p:sp>
      <p:pic>
        <p:nvPicPr>
          <p:cNvPr id="1027" name="Picture 3" descr="C:\Users\08FJ\AppData\Local\Microsoft\Windows\Temporary Internet Files\Content.IE5\5YRYM67M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2852936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5YRYM67M\MC90044042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925" y="2204864"/>
            <a:ext cx="3988149" cy="312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0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50</TotalTime>
  <Words>15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Summer</vt:lpstr>
      <vt:lpstr>      NÁZEV ŠKOLY : ZÁKLADNÍ ŠKOLA A MATEŘSKÁ  ŠKOLA  PRYSK,OKRES ČESKÁ LÍPA, PŘÍSPĚVKOVÁ ORGANIZACE AUTOR : Mgr. JANA VOSTŘELOVÁ NÁZEV : VY_32_INOVACE_03_ČESKÝ JAZYK_OPAKOVÁNÍ  ZNALOSTÍ  ČÍSLO PROJEKTU : CZ.1.07/1.4.00/21.1705 ANOTACE : žáci 1.ročníku představují své zkušenosti budoucím prvňákům při náslechové hodině. ZDROJ : u obrázků použitá galerie Office</vt:lpstr>
      <vt:lpstr>TĚŠÍME SE DO ŠKOLY</vt:lpstr>
      <vt:lpstr>POZNÁŠ MĚ PODLE ZAČÍNAJÍCÍHO PÍSMENKA ?</vt:lpstr>
      <vt:lpstr>VÍTÁME VÁS VE ŠKOLE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A MATEŘSKÁ ŠKOLA PRYSK, OKRES ČESKÁ                              LÍPA, PŘÍSPĚVKOVÁ ORGANIZACE AUTOR:      Mgr. JANA VOSTŘELOVÁ NÁZEV : VY_32_INOVACE_02_ČESKÝ JAZYK_OPAKOVÁNÍ UČIVA 2.ROČ. ČÍSLO PROJEKTU :</dc:title>
  <dc:creator>08FJ</dc:creator>
  <cp:lastModifiedBy>08FJ</cp:lastModifiedBy>
  <cp:revision>9</cp:revision>
  <dcterms:created xsi:type="dcterms:W3CDTF">2012-01-15T14:53:30Z</dcterms:created>
  <dcterms:modified xsi:type="dcterms:W3CDTF">2012-03-05T20:38:57Z</dcterms:modified>
</cp:coreProperties>
</file>