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1" r:id="rId2"/>
    <p:sldId id="272" r:id="rId3"/>
    <p:sldId id="275" r:id="rId4"/>
    <p:sldId id="273" r:id="rId5"/>
    <p:sldId id="261" r:id="rId6"/>
    <p:sldId id="257" r:id="rId7"/>
    <p:sldId id="258" r:id="rId8"/>
    <p:sldId id="259" r:id="rId9"/>
    <p:sldId id="260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7F691C-9FC3-4A91-AD1D-369C23905830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F10E8-75AB-4BDA-8195-A56FF3BE0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ED7E059-74EB-4816-A0B5-95C383A6D91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11154A-8B29-4E8D-BA91-005936560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Účty, písemné opakování – VY_32_INOVACE_01.01.12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Písemné opakování – účtování na rozvahových     a výsledkových účtech (zaúčtování jednotlivých účetních případů  podle zadání)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12. ÚČTY- rozvahové, výsledkové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Písemná práce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9J1A9LY3\MC900311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628800"/>
            <a:ext cx="1833562" cy="16779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Opakování účtování na rozvahových                     a výsledkových účtech.</a:t>
            </a:r>
          </a:p>
          <a:p>
            <a:r>
              <a:rPr lang="cs-CZ" b="1" dirty="0" smtClean="0"/>
              <a:t>Formou:</a:t>
            </a:r>
            <a:r>
              <a:rPr lang="cs-CZ" dirty="0" smtClean="0"/>
              <a:t> </a:t>
            </a:r>
          </a:p>
          <a:p>
            <a:r>
              <a:rPr lang="cs-CZ" dirty="0" smtClean="0"/>
              <a:t>a) ústního zkoušení</a:t>
            </a:r>
          </a:p>
          <a:p>
            <a:r>
              <a:rPr lang="cs-CZ" dirty="0" smtClean="0"/>
              <a:t>b) samostatné práce</a:t>
            </a:r>
          </a:p>
          <a:p>
            <a:r>
              <a:rPr lang="cs-CZ" dirty="0" smtClean="0"/>
              <a:t>c) práce ve skupinách</a:t>
            </a:r>
          </a:p>
          <a:p>
            <a:r>
              <a:rPr lang="cs-CZ" dirty="0" smtClean="0"/>
              <a:t>c) písemné práce</a:t>
            </a:r>
          </a:p>
          <a:p>
            <a:r>
              <a:rPr lang="cs-CZ" dirty="0" smtClean="0"/>
              <a:t>d) domácího úkolu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ÚKOLY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ke každému účetnímu případu  doplňte </a:t>
            </a:r>
            <a:r>
              <a:rPr lang="cs-CZ" b="1" u="sng" dirty="0" smtClean="0"/>
              <a:t>účetní doklad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b="1" dirty="0" smtClean="0"/>
              <a:t>2) </a:t>
            </a:r>
            <a:r>
              <a:rPr lang="cs-CZ" b="1" u="sng" dirty="0" smtClean="0"/>
              <a:t>pojmenuje</a:t>
            </a:r>
            <a:r>
              <a:rPr lang="cs-CZ" b="1" dirty="0" smtClean="0"/>
              <a:t> jednotlivá aktiva, pasiva, náklady, výnosy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3) </a:t>
            </a:r>
            <a:r>
              <a:rPr lang="cs-CZ" b="1" u="sng" dirty="0" smtClean="0"/>
              <a:t>označte účetní strany </a:t>
            </a:r>
            <a:r>
              <a:rPr lang="cs-CZ" b="1" dirty="0" smtClean="0"/>
              <a:t>(MD, DAL)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Zadání: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podnik nakoupil na fakturu dodávkový automobil za 546 000 Kč</a:t>
            </a:r>
          </a:p>
          <a:p>
            <a:r>
              <a:rPr lang="cs-CZ" b="1" dirty="0" smtClean="0"/>
              <a:t>2) komerční banka poskytla podniku úvěr            a převedla ho </a:t>
            </a:r>
            <a:r>
              <a:rPr lang="cs-CZ" b="1" dirty="0" smtClean="0"/>
              <a:t>na </a:t>
            </a:r>
            <a:r>
              <a:rPr lang="cs-CZ" b="1" dirty="0" smtClean="0"/>
              <a:t>BÚ, ve výši 3 500 000,-</a:t>
            </a:r>
          </a:p>
          <a:p>
            <a:r>
              <a:rPr lang="cs-CZ" b="1" dirty="0" smtClean="0"/>
              <a:t>3) podnik prodal vyrobené výrobky odběrateli za 43 700,-</a:t>
            </a:r>
          </a:p>
          <a:p>
            <a:r>
              <a:rPr lang="cs-CZ" b="1" dirty="0" smtClean="0"/>
              <a:t>4) podnik zaplatil v hotovosti provolané telefonní hovory za 12 000,- Kč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5) podnik prodal přebytečný materiál jinému podniku v hotovosti za 21 000,-</a:t>
            </a:r>
          </a:p>
          <a:p>
            <a:r>
              <a:rPr lang="cs-CZ" b="1" dirty="0" smtClean="0"/>
              <a:t>6) nákup zboží na fakturu za 54 000,-</a:t>
            </a:r>
          </a:p>
          <a:p>
            <a:r>
              <a:rPr lang="cs-CZ" b="1" dirty="0" smtClean="0"/>
              <a:t>7) zaplacena silniční daň z BÚ, ve výši          3 600,-</a:t>
            </a:r>
          </a:p>
          <a:p>
            <a:r>
              <a:rPr lang="cs-CZ" b="1" dirty="0" smtClean="0"/>
              <a:t>8) podnik si nechal opravit počítač,             za opravu bylo zaplaceno v hotovosti 2 000,- </a:t>
            </a:r>
          </a:p>
          <a:p>
            <a:r>
              <a:rPr lang="cs-CZ" b="1" dirty="0" smtClean="0"/>
              <a:t>9) podle výpisu z BÚ byla zaplacena splátka úvěru 23 000,-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10) podnik vystavil fakturu na prodej zboží    za 44 800,- Kč</a:t>
            </a:r>
          </a:p>
          <a:p>
            <a:r>
              <a:rPr lang="cs-CZ" b="1" dirty="0" smtClean="0"/>
              <a:t>11) v hotovosti byly zaplaceny výdaje               na reklamu podniku, za 13 000,-</a:t>
            </a:r>
          </a:p>
          <a:p>
            <a:r>
              <a:rPr lang="cs-CZ" b="1" dirty="0" smtClean="0"/>
              <a:t>12) ze skladu byl vyskladněn materiál             do výroby za 32 000,- </a:t>
            </a:r>
          </a:p>
          <a:p>
            <a:r>
              <a:rPr lang="cs-CZ" b="1" dirty="0" smtClean="0"/>
              <a:t>13) z BÚ byl zaplacen úrok z úvěru 1 200,-</a:t>
            </a:r>
          </a:p>
          <a:p>
            <a:r>
              <a:rPr lang="cs-CZ" b="1" dirty="0" smtClean="0"/>
              <a:t>14)  nákup základní suroviny v hotovosti        11 000,-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15) zaplacena z BÚ záloha budoucí dodávku materiálu 25 000,-</a:t>
            </a:r>
          </a:p>
          <a:p>
            <a:r>
              <a:rPr lang="cs-CZ" b="1" dirty="0" smtClean="0"/>
              <a:t>16) podnik prodal starší automobil ,                 na fakturu za 230 000,-</a:t>
            </a:r>
          </a:p>
          <a:p>
            <a:r>
              <a:rPr lang="cs-CZ" b="1" dirty="0" smtClean="0"/>
              <a:t>17) v hotovosti podnik zaplatil nájemné           21 000,- </a:t>
            </a:r>
          </a:p>
          <a:p>
            <a:r>
              <a:rPr lang="cs-CZ" b="1" dirty="0" smtClean="0"/>
              <a:t>18) podniku přišla faktura za spotřebu </a:t>
            </a:r>
            <a:r>
              <a:rPr lang="cs-CZ" b="1" dirty="0" err="1" smtClean="0"/>
              <a:t>elek</a:t>
            </a:r>
            <a:r>
              <a:rPr lang="cs-CZ" b="1" dirty="0" smtClean="0"/>
              <a:t>. energie 15 600,-</a:t>
            </a:r>
          </a:p>
          <a:p>
            <a:r>
              <a:rPr lang="cs-CZ" b="1" dirty="0" smtClean="0"/>
              <a:t>19) tato faktura byla zaplacena z BÚ (případ č. 18).</a:t>
            </a:r>
          </a:p>
          <a:p>
            <a:r>
              <a:rPr lang="cs-CZ" b="1" dirty="0" smtClean="0"/>
              <a:t>20) připsán úrok za zůstatek na BÚ 1 430,-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94</TotalTime>
  <Words>474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Anotace</vt:lpstr>
      <vt:lpstr>12. ÚČTY- rozvahové, výsledkové</vt:lpstr>
      <vt:lpstr>Osnova:</vt:lpstr>
      <vt:lpstr>ÚKOLY: </vt:lpstr>
      <vt:lpstr>Zadání:</vt:lpstr>
      <vt:lpstr>Snímek 7</vt:lpstr>
      <vt:lpstr>Snímek 8</vt:lpstr>
      <vt:lpstr>Snímek 9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12</cp:revision>
  <dcterms:created xsi:type="dcterms:W3CDTF">2012-03-21T06:09:27Z</dcterms:created>
  <dcterms:modified xsi:type="dcterms:W3CDTF">2014-02-15T15:59:36Z</dcterms:modified>
</cp:coreProperties>
</file>