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72303D-A9D4-4F57-A731-D11C06B8C9EE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8B21B2-AB65-40CA-8124-8ECB79A1960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FB9FBC3-75FE-4C3F-9F04-AF15EDC7186B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CFBC702-DC8F-4C16-8598-6325D139A08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66984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36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</a:t>
                      </a:r>
                      <a:r>
                        <a:rPr kumimoji="0" lang="cs-CZ" sz="1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projektu</a:t>
                      </a:r>
                      <a:endParaRPr kumimoji="0" lang="cs-CZ" sz="11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Přezkušování správnosti účetních záznamů– VY_32_INOVACE_01.01.18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–  duben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a procvičit formální a věcné přezkušování správnosti účetních zápisů.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18. Přezkušování správnosti účetních záznamů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(záznamy = zápisy)</a:t>
            </a:r>
            <a:endParaRPr lang="cs-CZ" dirty="0"/>
          </a:p>
        </p:txBody>
      </p:sp>
      <p:pic>
        <p:nvPicPr>
          <p:cNvPr id="1030" name="Picture 6" descr="C:\Users\jana\AppData\Local\Microsoft\Windows\Temporary Internet Files\Content.IE5\KDLCEYYY\MM90016310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501008"/>
            <a:ext cx="1000125" cy="8667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Účetní  záznamy (zápisy) je možné přezkušovat z hlediska:</a:t>
            </a:r>
          </a:p>
          <a:p>
            <a:endParaRPr lang="cs-CZ" dirty="0" smtClean="0"/>
          </a:p>
          <a:p>
            <a:r>
              <a:rPr lang="cs-CZ" b="1" dirty="0" smtClean="0"/>
              <a:t>1) formálního</a:t>
            </a:r>
          </a:p>
          <a:p>
            <a:endParaRPr lang="cs-CZ" b="1" dirty="0" smtClean="0"/>
          </a:p>
          <a:p>
            <a:r>
              <a:rPr lang="cs-CZ" b="1" dirty="0" smtClean="0"/>
              <a:t>2) věcného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se přezkušuje proto, aby se zjistilo, zda je dodržena </a:t>
            </a:r>
            <a:r>
              <a:rPr lang="cs-CZ" b="1" u="sng" dirty="0" smtClean="0"/>
              <a:t>podvojnost účetních zápisů</a:t>
            </a:r>
            <a:r>
              <a:rPr lang="cs-CZ" dirty="0" smtClean="0"/>
              <a:t>, (tzn. stejná peněžní částka zachycena na jednom účtu na straně MD a na druhém účtu            na straně DAL)</a:t>
            </a:r>
          </a:p>
          <a:p>
            <a:endParaRPr lang="cs-CZ" dirty="0" smtClean="0"/>
          </a:p>
          <a:p>
            <a:r>
              <a:rPr lang="cs-CZ" dirty="0" smtClean="0"/>
              <a:t>- kontrolním prvkem je </a:t>
            </a:r>
            <a:r>
              <a:rPr lang="cs-CZ" b="1" dirty="0" smtClean="0"/>
              <a:t>tabulková </a:t>
            </a:r>
            <a:r>
              <a:rPr lang="cs-CZ" b="1" u="sng" dirty="0" smtClean="0"/>
              <a:t>předvaha.</a:t>
            </a:r>
            <a:endParaRPr lang="cs-CZ" b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u="sng" dirty="0" smtClean="0"/>
              <a:t>Formální</a:t>
            </a:r>
            <a:r>
              <a:rPr lang="cs-CZ" dirty="0" smtClean="0"/>
              <a:t> správnost </a:t>
            </a:r>
            <a:r>
              <a:rPr lang="cs-CZ" sz="3100" dirty="0" smtClean="0"/>
              <a:t>účetních zápisů</a:t>
            </a:r>
            <a:endParaRPr lang="cs-CZ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599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ÚČTY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PZ MD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PZ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DAL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OBRATY</a:t>
                      </a:r>
                    </a:p>
                    <a:p>
                      <a:r>
                        <a:rPr lang="cs-CZ" sz="1800" dirty="0" smtClean="0"/>
                        <a:t>MD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OBRATY</a:t>
                      </a:r>
                    </a:p>
                    <a:p>
                      <a:r>
                        <a:rPr lang="cs-CZ" sz="1800" dirty="0" smtClean="0"/>
                        <a:t>DAL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KZ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MD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KZ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DAL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CELKEM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PZ MD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PZ DAL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OBRAT MD 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OBRAT </a:t>
                      </a:r>
                    </a:p>
                    <a:p>
                      <a:r>
                        <a:rPr lang="cs-CZ" b="1" dirty="0" smtClean="0"/>
                        <a:t>DAL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KZ MD =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KZ DAL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Předvaha </a:t>
            </a:r>
            <a:r>
              <a:rPr lang="cs-CZ" sz="2800" dirty="0" smtClean="0"/>
              <a:t>(formou tabulky)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odhalit nesprávně zvolené souvztažné účty,</a:t>
            </a:r>
          </a:p>
          <a:p>
            <a:endParaRPr lang="cs-CZ" dirty="0" smtClean="0"/>
          </a:p>
          <a:p>
            <a:r>
              <a:rPr lang="cs-CZ" dirty="0" smtClean="0"/>
              <a:t>2) zjistit chybu účtování na nesprávných stranách účtů,</a:t>
            </a:r>
          </a:p>
          <a:p>
            <a:endParaRPr lang="cs-CZ" dirty="0" smtClean="0"/>
          </a:p>
          <a:p>
            <a:r>
              <a:rPr lang="cs-CZ" dirty="0" smtClean="0"/>
              <a:t>3) zjistit nesprávnou výši účtované částky,</a:t>
            </a:r>
          </a:p>
          <a:p>
            <a:endParaRPr lang="cs-CZ" dirty="0" smtClean="0"/>
          </a:p>
          <a:p>
            <a:r>
              <a:rPr lang="cs-CZ" dirty="0" smtClean="0"/>
              <a:t>4) zjistit, zda účetní jednotka zaúčtovala všechny účetní případy.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Předvaha </a:t>
            </a:r>
            <a:r>
              <a:rPr lang="cs-CZ" u="sng" dirty="0" smtClean="0"/>
              <a:t>nemůže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zjišťuje, zda účetnictví správně zachycuje stav majetku a závazků,</a:t>
            </a:r>
          </a:p>
          <a:p>
            <a:endParaRPr lang="cs-CZ" dirty="0" smtClean="0"/>
          </a:p>
          <a:p>
            <a:r>
              <a:rPr lang="cs-CZ" dirty="0" smtClean="0"/>
              <a:t>- nástroj věcného přezkoušení je </a:t>
            </a:r>
            <a:r>
              <a:rPr lang="cs-CZ" b="1" dirty="0" smtClean="0"/>
              <a:t>inventarizace.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u="sng" dirty="0" smtClean="0"/>
              <a:t>Věcná</a:t>
            </a:r>
            <a:r>
              <a:rPr lang="cs-CZ" dirty="0" smtClean="0"/>
              <a:t> správnost </a:t>
            </a:r>
            <a:r>
              <a:rPr lang="cs-CZ" sz="3100" dirty="0" smtClean="0"/>
              <a:t>účetních zápisů</a:t>
            </a:r>
            <a:endParaRPr lang="cs-CZ" sz="3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I. Zjištění skutečného stavu majetku              a závazků, ocenění, písemné zaznamenání (provedení inventury),</a:t>
            </a:r>
          </a:p>
          <a:p>
            <a:r>
              <a:rPr lang="cs-CZ" dirty="0" smtClean="0"/>
              <a:t>II. Vyčíslení inventarizačních rozdílů,</a:t>
            </a:r>
          </a:p>
          <a:p>
            <a:r>
              <a:rPr lang="cs-CZ" dirty="0" smtClean="0"/>
              <a:t>III. Zaúčtování inventarizačních rozdílů,</a:t>
            </a:r>
          </a:p>
          <a:p>
            <a:r>
              <a:rPr lang="cs-CZ" dirty="0" smtClean="0"/>
              <a:t>IV. Vysvětlení příčin, stanovení odpovědných osob,</a:t>
            </a:r>
          </a:p>
          <a:p>
            <a:r>
              <a:rPr lang="cs-CZ" dirty="0" smtClean="0"/>
              <a:t>V. Vypořádání inventarizačních rozdílů…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Inventarizace má tyto části: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 které části účetního období se provádí inventarizace v podnikové praxi?</a:t>
            </a:r>
          </a:p>
          <a:p>
            <a:r>
              <a:rPr lang="cs-CZ" dirty="0" smtClean="0"/>
              <a:t>2) Co je to inventura?</a:t>
            </a:r>
          </a:p>
          <a:p>
            <a:r>
              <a:rPr lang="cs-CZ" dirty="0" smtClean="0"/>
              <a:t>3) Kdo  je členem inventarizační komise, kolik má minimálně členů?</a:t>
            </a:r>
          </a:p>
          <a:p>
            <a:r>
              <a:rPr lang="cs-CZ" dirty="0" smtClean="0"/>
              <a:t>4) Charakterizujte inventuru fyzickou             a dokladovou.</a:t>
            </a:r>
          </a:p>
          <a:p>
            <a:r>
              <a:rPr lang="cs-CZ" dirty="0" smtClean="0"/>
              <a:t>5) Vysvětlete následující inventarizační rozdíly (přirozené úbytky, manko, škoda, přebytek, opravné položky).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Opakování  inventarizace </a:t>
            </a:r>
            <a:r>
              <a:rPr lang="cs-CZ" sz="2400" dirty="0" smtClean="0"/>
              <a:t>(bylo již probráno)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6)  Jaké jsou lhůty pro provádění inventarizace u všech složek majetku </a:t>
            </a:r>
          </a:p>
          <a:p>
            <a:r>
              <a:rPr lang="cs-CZ" dirty="0" smtClean="0"/>
              <a:t>a závazků?</a:t>
            </a:r>
          </a:p>
          <a:p>
            <a:r>
              <a:rPr lang="cs-CZ" dirty="0" smtClean="0"/>
              <a:t>7) V roce 2013 došlo ke změně, stanovte přesně jak dlouhé je období pro provádění inventarizace?</a:t>
            </a:r>
          </a:p>
          <a:p>
            <a:r>
              <a:rPr lang="cs-CZ" dirty="0" smtClean="0"/>
              <a:t>8) Z jakých důvodů se provádí mimořádná inventarizace?</a:t>
            </a:r>
          </a:p>
          <a:p>
            <a:r>
              <a:rPr lang="cs-CZ" dirty="0" smtClean="0"/>
              <a:t>9) Co je to dílčí inventarizace?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          pro střední školy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www.office.</a:t>
            </a:r>
            <a:r>
              <a:rPr lang="cs-CZ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101</TotalTime>
  <Words>481</Words>
  <Application>Microsoft Office PowerPoint</Application>
  <PresentationFormat>Předvádění na obrazovce (4:3)</PresentationFormat>
  <Paragraphs>91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18. Přezkušování správnosti účetních záznamů</vt:lpstr>
      <vt:lpstr>Snímek 4</vt:lpstr>
      <vt:lpstr>Formální správnost účetních zápisů</vt:lpstr>
      <vt:lpstr>Předvaha (formou tabulky)</vt:lpstr>
      <vt:lpstr>Předvaha nemůže:</vt:lpstr>
      <vt:lpstr>Věcná správnost účetních zápisů</vt:lpstr>
      <vt:lpstr>Inventarizace má tyto části:</vt:lpstr>
      <vt:lpstr>Opakování  inventarizace (bylo již probráno)</vt:lpstr>
      <vt:lpstr>Snímek 11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12</cp:revision>
  <dcterms:created xsi:type="dcterms:W3CDTF">2013-09-22T11:03:32Z</dcterms:created>
  <dcterms:modified xsi:type="dcterms:W3CDTF">2014-02-15T15:47:28Z</dcterms:modified>
</cp:coreProperties>
</file>