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DE5BE0-EEE7-4C2C-B065-D790706139EF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C44961-263D-43DE-B643-83BD6CA965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C55F40-81E4-4919-9D49-A063B9341E57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C9E20CD-7A66-4159-B1DA-8DBB1740C2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Opakovaní_VY_32_INOVACE_01.01.20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 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Opakování a procvičování probraného 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20  Opakování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procvičování učiva</a:t>
            </a:r>
            <a:endParaRPr lang="cs-CZ" dirty="0"/>
          </a:p>
        </p:txBody>
      </p:sp>
      <p:pic>
        <p:nvPicPr>
          <p:cNvPr id="1026" name="Picture 2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11838" y="831850"/>
            <a:ext cx="2574925" cy="2614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1. Opakujeme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1) Co jsou aktiva?</a:t>
            </a:r>
          </a:p>
          <a:p>
            <a:r>
              <a:rPr lang="cs-CZ" b="1" dirty="0" smtClean="0"/>
              <a:t>2) Charakterizujte pasiva.</a:t>
            </a:r>
          </a:p>
          <a:p>
            <a:r>
              <a:rPr lang="cs-CZ" b="1" dirty="0" smtClean="0"/>
              <a:t>3) Jak členíme aktiva?</a:t>
            </a:r>
          </a:p>
          <a:p>
            <a:r>
              <a:rPr lang="cs-CZ" b="1" dirty="0" smtClean="0"/>
              <a:t>4) Jak členíme pasiva?</a:t>
            </a:r>
          </a:p>
          <a:p>
            <a:r>
              <a:rPr lang="cs-CZ" b="1" dirty="0" smtClean="0"/>
              <a:t>5) Uveďte 3 příklady vlastních zdrojů financování.</a:t>
            </a:r>
          </a:p>
          <a:p>
            <a:r>
              <a:rPr lang="cs-CZ" b="1" dirty="0" smtClean="0"/>
              <a:t>6) Jmenujte 3 příklady oběžných aktiv.</a:t>
            </a:r>
          </a:p>
          <a:p>
            <a:r>
              <a:rPr lang="cs-CZ" b="1" dirty="0" smtClean="0"/>
              <a:t>7) Jmenujte 4 dlouhodobá aktiva.</a:t>
            </a:r>
          </a:p>
          <a:p>
            <a:r>
              <a:rPr lang="cs-CZ" b="1" dirty="0" smtClean="0"/>
              <a:t>8) Jmenujte 5 cizích zdrojů financování.</a:t>
            </a:r>
          </a:p>
          <a:p>
            <a:r>
              <a:rPr lang="cs-CZ" b="1" dirty="0" smtClean="0"/>
              <a:t>9) Vysvětlete základní rozdíl mezi pohledávkou a závazkem.</a:t>
            </a:r>
          </a:p>
          <a:p>
            <a:r>
              <a:rPr lang="cs-CZ" b="1" dirty="0" smtClean="0"/>
              <a:t>10) Který výkaz zachycuje aktiva a pasiva?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2. Určete aktiva a pasiva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1) pozemek</a:t>
            </a:r>
          </a:p>
          <a:p>
            <a:r>
              <a:rPr lang="cs-CZ" b="1" dirty="0" smtClean="0"/>
              <a:t>2) prodej zboží na fakturu</a:t>
            </a:r>
          </a:p>
          <a:p>
            <a:r>
              <a:rPr lang="cs-CZ" b="1" dirty="0" smtClean="0"/>
              <a:t>3) nezaplacená daň z příjmů za podnik</a:t>
            </a:r>
          </a:p>
          <a:p>
            <a:r>
              <a:rPr lang="cs-CZ" b="1" dirty="0" smtClean="0"/>
              <a:t>4) základní kapitál akciové společnosti</a:t>
            </a:r>
          </a:p>
          <a:p>
            <a:r>
              <a:rPr lang="cs-CZ" b="1" dirty="0" smtClean="0"/>
              <a:t>5) náhradní díly</a:t>
            </a:r>
          </a:p>
          <a:p>
            <a:r>
              <a:rPr lang="cs-CZ" b="1" dirty="0" smtClean="0"/>
              <a:t>6) dodávkový automobil</a:t>
            </a:r>
          </a:p>
          <a:p>
            <a:r>
              <a:rPr lang="cs-CZ" b="1" dirty="0" smtClean="0"/>
              <a:t>7) přeplatek daně</a:t>
            </a:r>
          </a:p>
          <a:p>
            <a:r>
              <a:rPr lang="cs-CZ" b="1" dirty="0" smtClean="0"/>
              <a:t>8) peníze na běžném účtu</a:t>
            </a:r>
          </a:p>
          <a:p>
            <a:r>
              <a:rPr lang="cs-CZ" b="1" dirty="0" smtClean="0"/>
              <a:t>9) nedokončená výroba</a:t>
            </a:r>
          </a:p>
          <a:p>
            <a:r>
              <a:rPr lang="cs-CZ" b="1" dirty="0" smtClean="0"/>
              <a:t>10) nevyplacené mzdy zaměstnancům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3. Zaúčtujte účetní případy (vztah mezi A, P, N, V)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1) Podnik nakoupil na fakturu automobil            za 432 000 Kč.</a:t>
            </a:r>
          </a:p>
          <a:p>
            <a:r>
              <a:rPr lang="cs-CZ" b="1" dirty="0" smtClean="0"/>
              <a:t>2) Podnik prodal výrobky v hotovosti          ve výši 12 500 Kč.</a:t>
            </a:r>
          </a:p>
          <a:p>
            <a:r>
              <a:rPr lang="cs-CZ" b="1" dirty="0" smtClean="0"/>
              <a:t>3) Výdej materiálu do výroby za 32 000 Kč.</a:t>
            </a:r>
          </a:p>
          <a:p>
            <a:r>
              <a:rPr lang="cs-CZ" b="1" dirty="0" smtClean="0"/>
              <a:t>4) Podnik zaplatil silniční daň z bankovního účtu ve výši 1 500 Kč.</a:t>
            </a:r>
          </a:p>
          <a:p>
            <a:r>
              <a:rPr lang="cs-CZ" b="1" dirty="0" smtClean="0"/>
              <a:t>5) Podniku byl úvěr od komerční banky převeden na bankovní účet ve výši 3 mil Kč.</a:t>
            </a:r>
          </a:p>
          <a:p>
            <a:r>
              <a:rPr lang="cs-CZ" b="1" dirty="0" smtClean="0"/>
              <a:t>6) Podnik zaplatil telefonní hovory ve výši   4 tis. Kč, z bankovního účtu.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4. Charakterizujte následující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1) Směrná účtová osnova</a:t>
            </a:r>
          </a:p>
          <a:p>
            <a:r>
              <a:rPr lang="cs-CZ" b="1" dirty="0" smtClean="0"/>
              <a:t>2) Účtový rozvrh</a:t>
            </a:r>
          </a:p>
          <a:p>
            <a:r>
              <a:rPr lang="cs-CZ" b="1" dirty="0" smtClean="0"/>
              <a:t>3) Syntetický účet</a:t>
            </a:r>
          </a:p>
          <a:p>
            <a:r>
              <a:rPr lang="cs-CZ" b="1" dirty="0" smtClean="0"/>
              <a:t>4) Analytický účet</a:t>
            </a:r>
          </a:p>
          <a:p>
            <a:r>
              <a:rPr lang="cs-CZ" b="1" dirty="0" smtClean="0"/>
              <a:t>5) Jednoduchý účetní zápis</a:t>
            </a:r>
          </a:p>
          <a:p>
            <a:r>
              <a:rPr lang="cs-CZ" b="1" dirty="0" smtClean="0"/>
              <a:t>6) Složený účetní zápis</a:t>
            </a:r>
          </a:p>
          <a:p>
            <a:r>
              <a:rPr lang="cs-CZ" b="1" dirty="0" smtClean="0"/>
              <a:t>7) Doplňkový zápis</a:t>
            </a:r>
          </a:p>
          <a:p>
            <a:r>
              <a:rPr lang="cs-CZ" b="1" dirty="0" smtClean="0"/>
              <a:t>8) Částečné storno</a:t>
            </a:r>
          </a:p>
          <a:p>
            <a:r>
              <a:rPr lang="cs-CZ" b="1" dirty="0" smtClean="0"/>
              <a:t>9) Úplné storno</a:t>
            </a:r>
          </a:p>
          <a:p>
            <a:r>
              <a:rPr lang="cs-CZ" b="1" dirty="0" smtClean="0"/>
              <a:t>10) Deník, hlavní kniha, obratová předvaha, rozvaha, výsledovka.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11) Rozvahové účty</a:t>
            </a:r>
          </a:p>
          <a:p>
            <a:r>
              <a:rPr lang="cs-CZ" b="1" dirty="0" smtClean="0"/>
              <a:t>12) Výsledkové účty</a:t>
            </a:r>
          </a:p>
          <a:p>
            <a:r>
              <a:rPr lang="cs-CZ" b="1" dirty="0" smtClean="0"/>
              <a:t>13) Závěrkové účty</a:t>
            </a:r>
          </a:p>
          <a:p>
            <a:r>
              <a:rPr lang="cs-CZ" b="1" dirty="0" smtClean="0"/>
              <a:t>14) </a:t>
            </a:r>
            <a:r>
              <a:rPr lang="cs-CZ" b="1" dirty="0" err="1" smtClean="0"/>
              <a:t>Podrozvahové</a:t>
            </a:r>
            <a:r>
              <a:rPr lang="cs-CZ" b="1" dirty="0" smtClean="0"/>
              <a:t> účty</a:t>
            </a:r>
          </a:p>
          <a:p>
            <a:r>
              <a:rPr lang="cs-CZ" b="1" dirty="0" smtClean="0"/>
              <a:t>15) Jmenujte právní předpisy, které upravují účetnictví podniků a podnikatelů.</a:t>
            </a:r>
          </a:p>
          <a:p>
            <a:r>
              <a:rPr lang="cs-CZ" b="1" dirty="0" smtClean="0"/>
              <a:t>16) Vysvětlete význam inventarizace.</a:t>
            </a:r>
          </a:p>
          <a:p>
            <a:r>
              <a:rPr lang="cs-CZ" b="1" dirty="0" smtClean="0"/>
              <a:t>17) Co je inventarizace?</a:t>
            </a:r>
          </a:p>
          <a:p>
            <a:r>
              <a:rPr lang="cs-CZ" b="1" dirty="0" smtClean="0"/>
              <a:t>18) Co je inventura?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dirty="0" smtClean="0"/>
              <a:t>5. Samostatná práce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400"/>
                <a:gridCol w="2952328"/>
                <a:gridCol w="1080120"/>
                <a:gridCol w="720080"/>
                <a:gridCol w="720080"/>
                <a:gridCol w="720080"/>
                <a:gridCol w="7605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 + -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+ 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Společník</a:t>
                      </a:r>
                      <a:r>
                        <a:rPr lang="cs-CZ" baseline="0" dirty="0" smtClean="0"/>
                        <a:t> vložil               na počátku podnikání počítač v  hodnotě 43 000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Prodej výrobků               na fakturu za 31 000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Faktura</a:t>
                      </a:r>
                      <a:r>
                        <a:rPr lang="cs-CZ" baseline="0" dirty="0" smtClean="0"/>
                        <a:t> přijatá za spotřebu </a:t>
                      </a:r>
                      <a:r>
                        <a:rPr lang="cs-CZ" baseline="0" dirty="0" err="1" smtClean="0"/>
                        <a:t>elek</a:t>
                      </a:r>
                      <a:r>
                        <a:rPr lang="cs-CZ" baseline="0" dirty="0" smtClean="0"/>
                        <a:t>. energie          12 4050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Prodej nepotřebného materiálu na fakturu za 21 790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Zaplaceny</a:t>
                      </a:r>
                      <a:r>
                        <a:rPr lang="cs-CZ" baseline="0" dirty="0" smtClean="0"/>
                        <a:t> bance poplatky za vedení běžného účtu 650 Kč.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r>
              <a:rPr lang="cs-CZ" dirty="0" smtClean="0"/>
              <a:t>Vyhláška č. 500/2002 Sb.</a:t>
            </a:r>
          </a:p>
          <a:p>
            <a:r>
              <a:rPr lang="cs-CZ" dirty="0" smtClean="0"/>
              <a:t>České účetní standardy pro podnikatele</a:t>
            </a:r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www.office.</a:t>
            </a:r>
            <a:r>
              <a:rPr lang="cs-CZ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103</TotalTime>
  <Words>554</Words>
  <Application>Microsoft Office PowerPoint</Application>
  <PresentationFormat>Předvádění na obrazovce (4:3)</PresentationFormat>
  <Paragraphs>96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Anotace</vt:lpstr>
      <vt:lpstr>20  Opakování</vt:lpstr>
      <vt:lpstr>1. Opakujeme</vt:lpstr>
      <vt:lpstr>2. Určete aktiva a pasiva</vt:lpstr>
      <vt:lpstr>3. Zaúčtujte účetní případy (vztah mezi A, P, N, V)</vt:lpstr>
      <vt:lpstr>4. Charakterizujte následující pojmy</vt:lpstr>
      <vt:lpstr>Snímek 8</vt:lpstr>
      <vt:lpstr>5. Samostatná práce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12</cp:revision>
  <dcterms:created xsi:type="dcterms:W3CDTF">2013-09-17T05:51:46Z</dcterms:created>
  <dcterms:modified xsi:type="dcterms:W3CDTF">2014-02-15T15:42:23Z</dcterms:modified>
</cp:coreProperties>
</file>