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01B6236-306E-4C3B-86AC-BF39BDFF016A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4179843-CF05-4E82-85A3-E26847C7C6B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0"/>
            <a:ext cx="7772400" cy="4608511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2700" b="1" dirty="0" smtClean="0"/>
              <a:t>NÁZEV ŠKOLY :</a:t>
            </a:r>
            <a:r>
              <a:rPr lang="cs-CZ" sz="2700" dirty="0" smtClean="0"/>
              <a:t> ZÁKLADNÍ ŠKOLA A MATEŘSKÁ </a:t>
            </a:r>
            <a:br>
              <a:rPr lang="cs-CZ" sz="2700" dirty="0" smtClean="0"/>
            </a:br>
            <a:r>
              <a:rPr lang="cs-CZ" sz="2700" dirty="0" smtClean="0"/>
              <a:t>ŠKOLA 	PRYSK,OKRES ČESKÁ LÍPA, PŘÍSPĚVKOVÁ ORGANIZACE</a:t>
            </a:r>
            <a:br>
              <a:rPr lang="cs-CZ" sz="2700" dirty="0" smtClean="0"/>
            </a:br>
            <a:r>
              <a:rPr lang="cs-CZ" sz="2700" dirty="0" smtClean="0"/>
              <a:t> </a:t>
            </a:r>
            <a:r>
              <a:rPr lang="cs-CZ" sz="2700" b="1" dirty="0" smtClean="0"/>
              <a:t>AUTOR :</a:t>
            </a:r>
            <a:r>
              <a:rPr lang="cs-CZ" sz="2700" dirty="0" smtClean="0"/>
              <a:t> Mgr. JANA VOSTŘELOVÁ</a:t>
            </a:r>
            <a:br>
              <a:rPr lang="cs-CZ" sz="2700" dirty="0" smtClean="0"/>
            </a:br>
            <a:r>
              <a:rPr lang="cs-CZ" sz="2700" b="1" dirty="0" smtClean="0"/>
              <a:t>NÁZEV :</a:t>
            </a:r>
            <a:r>
              <a:rPr lang="cs-CZ" sz="2700" dirty="0" smtClean="0"/>
              <a:t> VY_32_INOVACE_06_ČESKÝ jazyk dvojhlásky ou, au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b="1" dirty="0" smtClean="0"/>
              <a:t>ČÍSLO PROJEKTU : CZ.1.07/1.4.00/21.1705</a:t>
            </a:r>
            <a:br>
              <a:rPr lang="cs-CZ" sz="2700" b="1" dirty="0" smtClean="0"/>
            </a:br>
            <a:r>
              <a:rPr lang="cs-CZ" sz="2700" b="1" dirty="0" smtClean="0"/>
              <a:t>ANOTACE : </a:t>
            </a:r>
            <a:r>
              <a:rPr lang="cs-CZ" sz="2700" dirty="0" smtClean="0"/>
              <a:t>SEZNÁMENÍ S DVOJHLÁSKAMI AU, </a:t>
            </a:r>
            <a:r>
              <a:rPr lang="cs-CZ" sz="2700" dirty="0" smtClean="0"/>
              <a:t>OU 1.ROČNÍK</a:t>
            </a:r>
            <a:br>
              <a:rPr lang="cs-CZ" sz="2700" dirty="0" smtClean="0"/>
            </a:br>
            <a:r>
              <a:rPr lang="cs-CZ" sz="2700" b="1" dirty="0" smtClean="0"/>
              <a:t>ZDROJ : </a:t>
            </a:r>
            <a:r>
              <a:rPr lang="cs-CZ" sz="2700" dirty="0" smtClean="0"/>
              <a:t>U OBRÁZKŮ POUŽITÁ GALERIE </a:t>
            </a:r>
            <a:r>
              <a:rPr lang="cs-CZ" sz="2700" dirty="0" err="1" smtClean="0"/>
              <a:t>oFFICE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340273" y="4661110"/>
            <a:ext cx="3886200" cy="1825625"/>
          </a:xfrm>
        </p:spPr>
        <p:txBody>
          <a:bodyPr>
            <a:normAutofit fontScale="40000" lnSpcReduction="20000"/>
          </a:bodyPr>
          <a:lstStyle/>
          <a:p>
            <a:r>
              <a:rPr lang="cs-CZ" dirty="0"/>
              <a:t> </a:t>
            </a:r>
          </a:p>
          <a:p>
            <a:pPr algn="l"/>
            <a:r>
              <a:rPr lang="cs-CZ" dirty="0" smtClean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  <a:r>
              <a:rPr lang="cs-CZ" dirty="0" smtClean="0"/>
              <a:t>-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81128"/>
            <a:ext cx="5759450" cy="1985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6280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POZNÁVÁME DVOJHLÁSKY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 au</a:t>
            </a:r>
          </a:p>
          <a:p>
            <a:pPr marL="0" indent="0">
              <a:buNone/>
            </a:pPr>
            <a:r>
              <a:rPr lang="cs-CZ" sz="5400" dirty="0" smtClean="0"/>
              <a:t>Au</a:t>
            </a:r>
          </a:p>
          <a:p>
            <a:pPr marL="0" indent="0" algn="ctr">
              <a:buNone/>
            </a:pPr>
            <a:r>
              <a:rPr lang="cs-CZ" sz="5400" dirty="0"/>
              <a:t>	</a:t>
            </a:r>
            <a:r>
              <a:rPr lang="cs-CZ" sz="5400" dirty="0" smtClean="0"/>
              <a:t>	ou</a:t>
            </a:r>
          </a:p>
          <a:p>
            <a:pPr marL="0" indent="0" algn="ctr">
              <a:buNone/>
            </a:pPr>
            <a:r>
              <a:rPr lang="cs-CZ" sz="5400" dirty="0"/>
              <a:t>	</a:t>
            </a:r>
            <a:r>
              <a:rPr lang="cs-CZ" sz="5400" dirty="0" smtClean="0"/>
              <a:t>	Ou</a:t>
            </a:r>
          </a:p>
        </p:txBody>
      </p:sp>
    </p:spTree>
    <p:extLst>
      <p:ext uri="{BB962C8B-B14F-4D97-AF65-F5344CB8AC3E}">
        <p14:creationId xmlns:p14="http://schemas.microsoft.com/office/powerpoint/2010/main" val="3803926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Jede, jede </a:t>
            </a:r>
            <a:r>
              <a:rPr lang="cs-CZ" dirty="0" err="1" smtClean="0"/>
              <a:t>autičko</a:t>
            </a:r>
            <a:r>
              <a:rPr lang="cs-CZ" dirty="0" smtClean="0"/>
              <a:t>. Jakou má barvu?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C:\Users\08FJ\AppData\Local\Microsoft\Windows\Temporary Internet Files\Content.IE5\5YRYM67M\MC90044173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288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FJ\AppData\Local\Microsoft\Windows\Temporary Internet Files\Content.IE5\M4JD1RPR\MP90043319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6244" y="2204864"/>
            <a:ext cx="3266156" cy="378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348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Umíte číst slabiky s OU, AU?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HOU	NOU		DOU		SOU	</a:t>
            </a:r>
            <a:r>
              <a:rPr lang="cs-CZ" dirty="0"/>
              <a:t> </a:t>
            </a:r>
            <a:r>
              <a:rPr lang="cs-CZ" dirty="0" smtClean="0"/>
              <a:t> LOU</a:t>
            </a:r>
          </a:p>
          <a:p>
            <a:r>
              <a:rPr lang="cs-CZ" dirty="0" smtClean="0"/>
              <a:t>JDOU</a:t>
            </a:r>
          </a:p>
          <a:p>
            <a:r>
              <a:rPr lang="cs-CZ" dirty="0" smtClean="0"/>
              <a:t>JSOU</a:t>
            </a:r>
          </a:p>
          <a:p>
            <a:r>
              <a:rPr lang="cs-CZ" dirty="0" smtClean="0"/>
              <a:t>MALOU</a:t>
            </a:r>
          </a:p>
          <a:p>
            <a:r>
              <a:rPr lang="cs-CZ" dirty="0" smtClean="0"/>
              <a:t>MILOU</a:t>
            </a:r>
          </a:p>
          <a:p>
            <a:r>
              <a:rPr lang="cs-CZ" dirty="0" smtClean="0"/>
              <a:t>AUTO</a:t>
            </a:r>
          </a:p>
          <a:p>
            <a:r>
              <a:rPr lang="cs-CZ" dirty="0" smtClean="0"/>
              <a:t>HOUPY HOU</a:t>
            </a:r>
          </a:p>
          <a:p>
            <a:r>
              <a:rPr lang="cs-CZ" dirty="0" smtClean="0"/>
              <a:t>S TÁTOU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0697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Je to dopravní prostředek a někteří žáci s ním jezdí do školy.</a:t>
            </a:r>
            <a:endParaRPr lang="cs-CZ" dirty="0"/>
          </a:p>
        </p:txBody>
      </p:sp>
      <p:pic>
        <p:nvPicPr>
          <p:cNvPr id="3074" name="Picture 2" descr="C:\Users\08FJ\AppData\Local\Microsoft\Windows\Temporary Internet Files\Content.IE5\M4JD1RPR\MC900028383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4299" y="2539670"/>
            <a:ext cx="4365933" cy="332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05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Které dvojhlásky již známe?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cs-CZ" sz="3200" dirty="0" smtClean="0"/>
          </a:p>
          <a:p>
            <a:pPr marL="0" indent="0" algn="ctr">
              <a:buNone/>
            </a:pPr>
            <a:r>
              <a:rPr lang="cs-CZ" sz="7200" dirty="0" smtClean="0"/>
              <a:t>au 	 Au</a:t>
            </a:r>
          </a:p>
          <a:p>
            <a:pPr marL="0" indent="0" algn="ctr">
              <a:buNone/>
            </a:pPr>
            <a:endParaRPr lang="cs-CZ" sz="7200" dirty="0"/>
          </a:p>
          <a:p>
            <a:pPr marL="0" indent="0" algn="ctr">
              <a:buNone/>
            </a:pPr>
            <a:r>
              <a:rPr lang="cs-CZ" sz="7200" dirty="0"/>
              <a:t>o</a:t>
            </a:r>
            <a:r>
              <a:rPr lang="cs-CZ" sz="7200" dirty="0" smtClean="0"/>
              <a:t>u	 Ou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3694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 odměna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ro Emu</a:t>
            </a:r>
          </a:p>
          <a:p>
            <a:r>
              <a:rPr lang="cs-CZ" dirty="0"/>
              <a:t>p</a:t>
            </a:r>
            <a:r>
              <a:rPr lang="cs-CZ" dirty="0" smtClean="0"/>
              <a:t>ro </a:t>
            </a:r>
            <a:r>
              <a:rPr lang="cs-CZ" dirty="0" err="1" smtClean="0"/>
              <a:t>Táďu</a:t>
            </a: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ro Sama</a:t>
            </a:r>
          </a:p>
          <a:p>
            <a:r>
              <a:rPr lang="cs-CZ" dirty="0"/>
              <a:t>p</a:t>
            </a:r>
            <a:r>
              <a:rPr lang="cs-CZ" dirty="0" smtClean="0"/>
              <a:t>ro Filipa</a:t>
            </a:r>
          </a:p>
          <a:p>
            <a:pPr lvl="6"/>
            <a:endParaRPr lang="cs-CZ" dirty="0"/>
          </a:p>
        </p:txBody>
      </p:sp>
      <p:pic>
        <p:nvPicPr>
          <p:cNvPr id="4098" name="Picture 2" descr="C:\Users\08FJ\AppData\Local\Microsoft\Windows\Temporary Internet Files\Content.IE5\2ZEM7HB7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7125" y="2513012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719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42</TotalTime>
  <Words>54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 Pop</vt:lpstr>
      <vt:lpstr> NÁZEV ŠKOLY : ZÁKLADNÍ ŠKOLA A MATEŘSKÁ  ŠKOLA  PRYSK,OKRES ČESKÁ LÍPA, PŘÍSPĚVKOVÁ ORGANIZACE  AUTOR : Mgr. JANA VOSTŘELOVÁ NÁZEV : VY_32_INOVACE_06_ČESKÝ jazyk dvojhlásky ou, au ČÍSLO PROJEKTU : CZ.1.07/1.4.00/21.1705 ANOTACE : SEZNÁMENÍ S DVOJHLÁSKAMI AU, OU 1.ROČNÍK ZDROJ : U OBRÁZKŮ POUŽITÁ GALERIE oFFICE</vt:lpstr>
      <vt:lpstr>POZNÁVÁME DVOJHLÁSKY</vt:lpstr>
      <vt:lpstr>Jede, jede autičko. Jakou má barvu?</vt:lpstr>
      <vt:lpstr>Umíte číst slabiky s OU, AU?</vt:lpstr>
      <vt:lpstr>Je to dopravní prostředek a někteří žáci s ním jezdí do školy.</vt:lpstr>
      <vt:lpstr>Které dvojhlásky již známe?</vt:lpstr>
      <vt:lpstr>A odměna na závěr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 : ZÁKLADNÍ ŠKOLA A MATEŘSKÁ  ŠKOLA  PRYSK,OKRES ČESKÁ LÍPA, PŘÍSPĚVKOVÁ ORGANIZACE  AUTOR : Mgr. JANA VOSTŘELOVÁ NÁZEV : VY_32_INOVACE_03_ČESKÝ JAZYK_OPAKOVÁNÍ  ZNALOSTÍ 1.ROČNÍK ČÍSLO PROJEKTU : CZ.1.07/1.4.00/21.1705 ANOTACE : SEZNÁMENÍ S DVOJHLÁSKAMI AU, OU</dc:title>
  <dc:creator>08FJ</dc:creator>
  <cp:lastModifiedBy>08FJ</cp:lastModifiedBy>
  <cp:revision>7</cp:revision>
  <dcterms:created xsi:type="dcterms:W3CDTF">2012-01-17T21:44:24Z</dcterms:created>
  <dcterms:modified xsi:type="dcterms:W3CDTF">2012-03-05T20:45:22Z</dcterms:modified>
</cp:coreProperties>
</file>