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1"/>
  </p:sldMasterIdLst>
  <p:notesMasterIdLst>
    <p:notesMasterId r:id="rId12"/>
  </p:notesMasterIdLst>
  <p:sldIdLst>
    <p:sldId id="272" r:id="rId2"/>
    <p:sldId id="281" r:id="rId3"/>
    <p:sldId id="291" r:id="rId4"/>
    <p:sldId id="294" r:id="rId5"/>
    <p:sldId id="305" r:id="rId6"/>
    <p:sldId id="307" r:id="rId7"/>
    <p:sldId id="303" r:id="rId8"/>
    <p:sldId id="304" r:id="rId9"/>
    <p:sldId id="306" r:id="rId10"/>
    <p:sldId id="276" r:id="rId11"/>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8"/>
    <a:srgbClr val="FF0000"/>
  </p:clrMru>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46F890A9-2807-4EBB-B81D-B2AA78EC7F39}" styleName="Tmavý styl 2 – zvýraznění 5/zvýraznění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893" autoAdjust="0"/>
    <p:restoredTop sz="94660"/>
  </p:normalViewPr>
  <p:slideViewPr>
    <p:cSldViewPr>
      <p:cViewPr>
        <p:scale>
          <a:sx n="100" d="100"/>
          <a:sy n="100" d="100"/>
        </p:scale>
        <p:origin x="-360" y="-16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pPr>
              <a:defRPr/>
            </a:pPr>
            <a:endParaRPr lang="cs-CZ"/>
          </a:p>
        </p:txBody>
      </p:sp>
      <p:sp>
        <p:nvSpPr>
          <p:cNvPr id="2765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pPr>
              <a:defRPr/>
            </a:pPr>
            <a:fld id="{0418E36B-CD0B-442F-9698-2AA34FE4747C}" type="datetimeFigureOut">
              <a:rPr lang="cs-CZ"/>
              <a:pPr>
                <a:defRPr/>
              </a:pPr>
              <a:t>16.2.2014</a:t>
            </a:fld>
            <a:endParaRPr lang="cs-CZ"/>
          </a:p>
        </p:txBody>
      </p:sp>
      <p:sp>
        <p:nvSpPr>
          <p:cNvPr id="1331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2765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p>
        </p:txBody>
      </p:sp>
      <p:sp>
        <p:nvSpPr>
          <p:cNvPr id="2765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pPr>
              <a:defRPr/>
            </a:pPr>
            <a:endParaRPr lang="cs-CZ"/>
          </a:p>
        </p:txBody>
      </p:sp>
      <p:sp>
        <p:nvSpPr>
          <p:cNvPr id="2765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pPr>
              <a:defRPr/>
            </a:pPr>
            <a:fld id="{430EDC38-3999-43A0-A884-7615DE5AE343}" type="slidenum">
              <a:rPr lang="cs-CZ"/>
              <a:pPr>
                <a:defRPr/>
              </a:pPr>
              <a:t>‹#›</a:t>
            </a:fld>
            <a:endParaRPr lang="cs-CZ"/>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itchFamily="34" charset="0"/>
        <a:ea typeface="+mn-ea"/>
        <a:cs typeface="Arial" charset="0"/>
      </a:defRPr>
    </a:lvl1pPr>
    <a:lvl2pPr marL="457200" algn="l" rtl="0" eaLnBrk="0" fontAlgn="base" hangingPunct="0">
      <a:spcBef>
        <a:spcPct val="30000"/>
      </a:spcBef>
      <a:spcAft>
        <a:spcPct val="0"/>
      </a:spcAft>
      <a:defRPr sz="1200" kern="1200">
        <a:solidFill>
          <a:schemeClr val="tx1"/>
        </a:solidFill>
        <a:latin typeface="Calibri" pitchFamily="34" charset="0"/>
        <a:ea typeface="+mn-ea"/>
        <a:cs typeface="Arial" charset="0"/>
      </a:defRPr>
    </a:lvl2pPr>
    <a:lvl3pPr marL="914400" algn="l" rtl="0" eaLnBrk="0" fontAlgn="base" hangingPunct="0">
      <a:spcBef>
        <a:spcPct val="30000"/>
      </a:spcBef>
      <a:spcAft>
        <a:spcPct val="0"/>
      </a:spcAft>
      <a:defRPr sz="1200" kern="1200">
        <a:solidFill>
          <a:schemeClr val="tx1"/>
        </a:solidFill>
        <a:latin typeface="Calibri" pitchFamily="34"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Calibri" pitchFamily="34"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Calibri"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6858000"/>
            <a:chOff x="0" y="0"/>
            <a:chExt cx="5760" cy="4320"/>
          </a:xfrm>
        </p:grpSpPr>
        <p:sp>
          <p:nvSpPr>
            <p:cNvPr id="5" name="Rectangle 3"/>
            <p:cNvSpPr>
              <a:spLocks noChangeArrowheads="1"/>
            </p:cNvSpPr>
            <p:nvPr/>
          </p:nvSpPr>
          <p:spPr bwMode="hidden">
            <a:xfrm>
              <a:off x="0" y="0"/>
              <a:ext cx="2208" cy="4320"/>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cs-CZ" sz="2400">
                <a:latin typeface="Times New Roman" pitchFamily="18" charset="0"/>
              </a:endParaRPr>
            </a:p>
          </p:txBody>
        </p:sp>
        <p:sp>
          <p:nvSpPr>
            <p:cNvPr id="6" name="Rectangle 4"/>
            <p:cNvSpPr>
              <a:spLocks noChangeArrowheads="1"/>
            </p:cNvSpPr>
            <p:nvPr/>
          </p:nvSpPr>
          <p:spPr bwMode="hidden">
            <a:xfrm>
              <a:off x="1081" y="1065"/>
              <a:ext cx="4679" cy="1596"/>
            </a:xfrm>
            <a:prstGeom prst="rect">
              <a:avLst/>
            </a:prstGeom>
            <a:solidFill>
              <a:schemeClr val="bg2"/>
            </a:solidFill>
            <a:ln w="9525">
              <a:noFill/>
              <a:miter lim="800000"/>
              <a:headEnd/>
              <a:tailEnd/>
            </a:ln>
          </p:spPr>
          <p:txBody>
            <a:bodyPr/>
            <a:lstStyle/>
            <a:p>
              <a:pPr>
                <a:defRPr/>
              </a:pPr>
              <a:endParaRPr lang="cs-CZ" sz="2400">
                <a:latin typeface="Times New Roman" pitchFamily="18" charset="0"/>
              </a:endParaRPr>
            </a:p>
          </p:txBody>
        </p:sp>
        <p:grpSp>
          <p:nvGrpSpPr>
            <p:cNvPr id="7" name="Group 5"/>
            <p:cNvGrpSpPr>
              <a:grpSpLocks/>
            </p:cNvGrpSpPr>
            <p:nvPr/>
          </p:nvGrpSpPr>
          <p:grpSpPr bwMode="auto">
            <a:xfrm>
              <a:off x="0" y="672"/>
              <a:ext cx="1806" cy="1989"/>
              <a:chOff x="0" y="672"/>
              <a:chExt cx="1806" cy="1989"/>
            </a:xfrm>
          </p:grpSpPr>
          <p:sp>
            <p:nvSpPr>
              <p:cNvPr id="8" name="Rectangle 6"/>
              <p:cNvSpPr>
                <a:spLocks noChangeArrowheads="1"/>
              </p:cNvSpPr>
              <p:nvPr userDrawn="1"/>
            </p:nvSpPr>
            <p:spPr bwMode="auto">
              <a:xfrm>
                <a:off x="361" y="2257"/>
                <a:ext cx="363" cy="404"/>
              </a:xfrm>
              <a:prstGeom prst="rect">
                <a:avLst/>
              </a:prstGeom>
              <a:solidFill>
                <a:schemeClr val="accent2"/>
              </a:solidFill>
              <a:ln w="9525">
                <a:noFill/>
                <a:miter lim="800000"/>
                <a:headEnd/>
                <a:tailEnd/>
              </a:ln>
            </p:spPr>
            <p:txBody>
              <a:bodyPr/>
              <a:lstStyle/>
              <a:p>
                <a:pPr>
                  <a:defRPr/>
                </a:pPr>
                <a:endParaRPr lang="cs-CZ" sz="2400">
                  <a:latin typeface="Times New Roman" pitchFamily="18" charset="0"/>
                </a:endParaRPr>
              </a:p>
            </p:txBody>
          </p:sp>
          <p:sp>
            <p:nvSpPr>
              <p:cNvPr id="9" name="Rectangle 7"/>
              <p:cNvSpPr>
                <a:spLocks noChangeArrowheads="1"/>
              </p:cNvSpPr>
              <p:nvPr userDrawn="1"/>
            </p:nvSpPr>
            <p:spPr bwMode="auto">
              <a:xfrm>
                <a:off x="1081" y="1065"/>
                <a:ext cx="362" cy="405"/>
              </a:xfrm>
              <a:prstGeom prst="rect">
                <a:avLst/>
              </a:prstGeom>
              <a:solidFill>
                <a:schemeClr val="folHlink"/>
              </a:solidFill>
              <a:ln w="9525">
                <a:noFill/>
                <a:miter lim="800000"/>
                <a:headEnd/>
                <a:tailEnd/>
              </a:ln>
            </p:spPr>
            <p:txBody>
              <a:bodyPr/>
              <a:lstStyle/>
              <a:p>
                <a:pPr>
                  <a:defRPr/>
                </a:pPr>
                <a:endParaRPr lang="cs-CZ" sz="2400">
                  <a:latin typeface="Times New Roman" pitchFamily="18" charset="0"/>
                </a:endParaRPr>
              </a:p>
            </p:txBody>
          </p:sp>
          <p:sp>
            <p:nvSpPr>
              <p:cNvPr id="10" name="Rectangle 8"/>
              <p:cNvSpPr>
                <a:spLocks noChangeArrowheads="1"/>
              </p:cNvSpPr>
              <p:nvPr userDrawn="1"/>
            </p:nvSpPr>
            <p:spPr bwMode="auto">
              <a:xfrm>
                <a:off x="1437" y="672"/>
                <a:ext cx="369" cy="400"/>
              </a:xfrm>
              <a:prstGeom prst="rect">
                <a:avLst/>
              </a:prstGeom>
              <a:solidFill>
                <a:schemeClr val="folHlink"/>
              </a:solidFill>
              <a:ln w="9525">
                <a:noFill/>
                <a:miter lim="800000"/>
                <a:headEnd/>
                <a:tailEnd/>
              </a:ln>
            </p:spPr>
            <p:txBody>
              <a:bodyPr/>
              <a:lstStyle/>
              <a:p>
                <a:pPr>
                  <a:defRPr/>
                </a:pPr>
                <a:endParaRPr lang="cs-CZ" sz="2400">
                  <a:latin typeface="Times New Roman" pitchFamily="18" charset="0"/>
                </a:endParaRPr>
              </a:p>
            </p:txBody>
          </p:sp>
          <p:sp>
            <p:nvSpPr>
              <p:cNvPr id="11" name="Rectangle 9"/>
              <p:cNvSpPr>
                <a:spLocks noChangeArrowheads="1"/>
              </p:cNvSpPr>
              <p:nvPr userDrawn="1"/>
            </p:nvSpPr>
            <p:spPr bwMode="auto">
              <a:xfrm>
                <a:off x="719" y="2257"/>
                <a:ext cx="368" cy="404"/>
              </a:xfrm>
              <a:prstGeom prst="rect">
                <a:avLst/>
              </a:prstGeom>
              <a:solidFill>
                <a:schemeClr val="bg2"/>
              </a:solidFill>
              <a:ln w="9525">
                <a:noFill/>
                <a:miter lim="800000"/>
                <a:headEnd/>
                <a:tailEnd/>
              </a:ln>
            </p:spPr>
            <p:txBody>
              <a:bodyPr/>
              <a:lstStyle/>
              <a:p>
                <a:pPr>
                  <a:defRPr/>
                </a:pPr>
                <a:endParaRPr lang="cs-CZ" sz="2400">
                  <a:latin typeface="Times New Roman" pitchFamily="18" charset="0"/>
                </a:endParaRPr>
              </a:p>
            </p:txBody>
          </p:sp>
          <p:sp>
            <p:nvSpPr>
              <p:cNvPr id="12" name="Rectangle 10"/>
              <p:cNvSpPr>
                <a:spLocks noChangeArrowheads="1"/>
              </p:cNvSpPr>
              <p:nvPr userDrawn="1"/>
            </p:nvSpPr>
            <p:spPr bwMode="auto">
              <a:xfrm>
                <a:off x="1437" y="1065"/>
                <a:ext cx="369" cy="405"/>
              </a:xfrm>
              <a:prstGeom prst="rect">
                <a:avLst/>
              </a:prstGeom>
              <a:solidFill>
                <a:schemeClr val="accent2"/>
              </a:solidFill>
              <a:ln w="9525">
                <a:noFill/>
                <a:miter lim="800000"/>
                <a:headEnd/>
                <a:tailEnd/>
              </a:ln>
            </p:spPr>
            <p:txBody>
              <a:bodyPr/>
              <a:lstStyle/>
              <a:p>
                <a:pPr>
                  <a:defRPr/>
                </a:pPr>
                <a:endParaRPr lang="cs-CZ" sz="2400">
                  <a:latin typeface="Times New Roman" pitchFamily="18" charset="0"/>
                </a:endParaRPr>
              </a:p>
            </p:txBody>
          </p:sp>
          <p:sp>
            <p:nvSpPr>
              <p:cNvPr id="13" name="Rectangle 11"/>
              <p:cNvSpPr>
                <a:spLocks noChangeArrowheads="1"/>
              </p:cNvSpPr>
              <p:nvPr userDrawn="1"/>
            </p:nvSpPr>
            <p:spPr bwMode="auto">
              <a:xfrm>
                <a:off x="719" y="1464"/>
                <a:ext cx="368" cy="399"/>
              </a:xfrm>
              <a:prstGeom prst="rect">
                <a:avLst/>
              </a:prstGeom>
              <a:solidFill>
                <a:schemeClr val="folHlink"/>
              </a:solidFill>
              <a:ln w="9525">
                <a:noFill/>
                <a:miter lim="800000"/>
                <a:headEnd/>
                <a:tailEnd/>
              </a:ln>
            </p:spPr>
            <p:txBody>
              <a:bodyPr/>
              <a:lstStyle/>
              <a:p>
                <a:pPr>
                  <a:defRPr/>
                </a:pPr>
                <a:endParaRPr lang="cs-CZ" sz="2400">
                  <a:latin typeface="Times New Roman" pitchFamily="18" charset="0"/>
                </a:endParaRPr>
              </a:p>
            </p:txBody>
          </p:sp>
          <p:sp>
            <p:nvSpPr>
              <p:cNvPr id="14" name="Rectangle 12"/>
              <p:cNvSpPr>
                <a:spLocks noChangeArrowheads="1"/>
              </p:cNvSpPr>
              <p:nvPr userDrawn="1"/>
            </p:nvSpPr>
            <p:spPr bwMode="auto">
              <a:xfrm>
                <a:off x="0" y="1464"/>
                <a:ext cx="367" cy="399"/>
              </a:xfrm>
              <a:prstGeom prst="rect">
                <a:avLst/>
              </a:prstGeom>
              <a:solidFill>
                <a:schemeClr val="bg2"/>
              </a:solidFill>
              <a:ln w="9525">
                <a:noFill/>
                <a:miter lim="800000"/>
                <a:headEnd/>
                <a:tailEnd/>
              </a:ln>
            </p:spPr>
            <p:txBody>
              <a:bodyPr/>
              <a:lstStyle/>
              <a:p>
                <a:pPr>
                  <a:defRPr/>
                </a:pPr>
                <a:endParaRPr lang="cs-CZ" sz="2400">
                  <a:latin typeface="Times New Roman" pitchFamily="18" charset="0"/>
                </a:endParaRPr>
              </a:p>
            </p:txBody>
          </p:sp>
          <p:sp>
            <p:nvSpPr>
              <p:cNvPr id="15" name="Rectangle 13"/>
              <p:cNvSpPr>
                <a:spLocks noChangeArrowheads="1"/>
              </p:cNvSpPr>
              <p:nvPr userDrawn="1"/>
            </p:nvSpPr>
            <p:spPr bwMode="auto">
              <a:xfrm>
                <a:off x="1081" y="1464"/>
                <a:ext cx="362" cy="399"/>
              </a:xfrm>
              <a:prstGeom prst="rect">
                <a:avLst/>
              </a:prstGeom>
              <a:solidFill>
                <a:schemeClr val="accent2"/>
              </a:solidFill>
              <a:ln w="9525">
                <a:noFill/>
                <a:miter lim="800000"/>
                <a:headEnd/>
                <a:tailEnd/>
              </a:ln>
            </p:spPr>
            <p:txBody>
              <a:bodyPr/>
              <a:lstStyle/>
              <a:p>
                <a:pPr>
                  <a:defRPr/>
                </a:pPr>
                <a:endParaRPr lang="cs-CZ" sz="2400">
                  <a:latin typeface="Times New Roman" pitchFamily="18" charset="0"/>
                </a:endParaRPr>
              </a:p>
            </p:txBody>
          </p:sp>
          <p:sp>
            <p:nvSpPr>
              <p:cNvPr id="16" name="Rectangle 14"/>
              <p:cNvSpPr>
                <a:spLocks noChangeArrowheads="1"/>
              </p:cNvSpPr>
              <p:nvPr userDrawn="1"/>
            </p:nvSpPr>
            <p:spPr bwMode="auto">
              <a:xfrm>
                <a:off x="361" y="1857"/>
                <a:ext cx="363" cy="406"/>
              </a:xfrm>
              <a:prstGeom prst="rect">
                <a:avLst/>
              </a:prstGeom>
              <a:solidFill>
                <a:schemeClr val="folHlink"/>
              </a:solidFill>
              <a:ln w="9525">
                <a:noFill/>
                <a:miter lim="800000"/>
                <a:headEnd/>
                <a:tailEnd/>
              </a:ln>
            </p:spPr>
            <p:txBody>
              <a:bodyPr/>
              <a:lstStyle/>
              <a:p>
                <a:pPr>
                  <a:defRPr/>
                </a:pPr>
                <a:endParaRPr lang="cs-CZ" sz="2400">
                  <a:latin typeface="Times New Roman" pitchFamily="18" charset="0"/>
                </a:endParaRPr>
              </a:p>
            </p:txBody>
          </p:sp>
          <p:sp>
            <p:nvSpPr>
              <p:cNvPr id="17" name="Rectangle 15"/>
              <p:cNvSpPr>
                <a:spLocks noChangeArrowheads="1"/>
              </p:cNvSpPr>
              <p:nvPr userDrawn="1"/>
            </p:nvSpPr>
            <p:spPr bwMode="auto">
              <a:xfrm>
                <a:off x="719" y="1857"/>
                <a:ext cx="368" cy="406"/>
              </a:xfrm>
              <a:prstGeom prst="rect">
                <a:avLst/>
              </a:prstGeom>
              <a:solidFill>
                <a:schemeClr val="accent2"/>
              </a:solidFill>
              <a:ln w="9525">
                <a:noFill/>
                <a:miter lim="800000"/>
                <a:headEnd/>
                <a:tailEnd/>
              </a:ln>
            </p:spPr>
            <p:txBody>
              <a:bodyPr/>
              <a:lstStyle/>
              <a:p>
                <a:pPr>
                  <a:defRPr/>
                </a:pPr>
                <a:endParaRPr lang="cs-CZ" sz="2400">
                  <a:latin typeface="Times New Roman" pitchFamily="18" charset="0"/>
                </a:endParaRPr>
              </a:p>
            </p:txBody>
          </p:sp>
        </p:grpSp>
      </p:grpSp>
      <p:sp>
        <p:nvSpPr>
          <p:cNvPr id="125971" name="Rectangle 19"/>
          <p:cNvSpPr>
            <a:spLocks noGrp="1" noChangeArrowheads="1"/>
          </p:cNvSpPr>
          <p:nvPr>
            <p:ph type="ctrTitle"/>
          </p:nvPr>
        </p:nvSpPr>
        <p:spPr>
          <a:xfrm>
            <a:off x="2971800" y="1828800"/>
            <a:ext cx="6019800" cy="2209800"/>
          </a:xfrm>
        </p:spPr>
        <p:txBody>
          <a:bodyPr/>
          <a:lstStyle>
            <a:lvl1pPr>
              <a:defRPr sz="5000">
                <a:solidFill>
                  <a:srgbClr val="FFFFFF"/>
                </a:solidFill>
              </a:defRPr>
            </a:lvl1pPr>
          </a:lstStyle>
          <a:p>
            <a:r>
              <a:rPr lang="cs-CZ"/>
              <a:t>Klepnutím lze upravit styl předlohy nadpisů.</a:t>
            </a:r>
          </a:p>
        </p:txBody>
      </p:sp>
      <p:sp>
        <p:nvSpPr>
          <p:cNvPr id="125972" name="Rectangle 20"/>
          <p:cNvSpPr>
            <a:spLocks noGrp="1" noChangeArrowheads="1"/>
          </p:cNvSpPr>
          <p:nvPr>
            <p:ph type="subTitle" idx="1"/>
          </p:nvPr>
        </p:nvSpPr>
        <p:spPr>
          <a:xfrm>
            <a:off x="2971800" y="4267200"/>
            <a:ext cx="6019800" cy="1752600"/>
          </a:xfrm>
        </p:spPr>
        <p:txBody>
          <a:bodyPr/>
          <a:lstStyle>
            <a:lvl1pPr marL="0" indent="0">
              <a:buFont typeface="Wingdings" pitchFamily="2" charset="2"/>
              <a:buNone/>
              <a:defRPr sz="3400"/>
            </a:lvl1pPr>
          </a:lstStyle>
          <a:p>
            <a:r>
              <a:rPr lang="cs-CZ"/>
              <a:t>Klepnutím lze upravit styl předlohy podnadpisů.</a:t>
            </a:r>
          </a:p>
        </p:txBody>
      </p:sp>
      <p:sp>
        <p:nvSpPr>
          <p:cNvPr id="18" name="Rectangle 16"/>
          <p:cNvSpPr>
            <a:spLocks noGrp="1" noChangeArrowheads="1"/>
          </p:cNvSpPr>
          <p:nvPr>
            <p:ph type="dt" sz="half" idx="10"/>
          </p:nvPr>
        </p:nvSpPr>
        <p:spPr>
          <a:xfrm>
            <a:off x="457200" y="6248400"/>
            <a:ext cx="2133600" cy="457200"/>
          </a:xfrm>
        </p:spPr>
        <p:txBody>
          <a:bodyPr/>
          <a:lstStyle>
            <a:lvl1pPr>
              <a:defRPr/>
            </a:lvl1pPr>
          </a:lstStyle>
          <a:p>
            <a:pPr>
              <a:defRPr/>
            </a:pPr>
            <a:fld id="{F2A47CB1-AF95-46E7-A46D-03903128AB25}" type="datetimeFigureOut">
              <a:rPr lang="cs-CZ"/>
              <a:pPr>
                <a:defRPr/>
              </a:pPr>
              <a:t>16.2.2014</a:t>
            </a:fld>
            <a:endParaRPr lang="cs-CZ"/>
          </a:p>
        </p:txBody>
      </p:sp>
      <p:sp>
        <p:nvSpPr>
          <p:cNvPr id="19" name="Rectangle 17"/>
          <p:cNvSpPr>
            <a:spLocks noGrp="1" noChangeArrowheads="1"/>
          </p:cNvSpPr>
          <p:nvPr>
            <p:ph type="ftr" sz="quarter" idx="11"/>
          </p:nvPr>
        </p:nvSpPr>
        <p:spPr/>
        <p:txBody>
          <a:bodyPr/>
          <a:lstStyle>
            <a:lvl1pPr>
              <a:defRPr/>
            </a:lvl1pPr>
          </a:lstStyle>
          <a:p>
            <a:pPr>
              <a:defRPr/>
            </a:pPr>
            <a:endParaRPr lang="cs-CZ"/>
          </a:p>
        </p:txBody>
      </p:sp>
      <p:sp>
        <p:nvSpPr>
          <p:cNvPr id="20" name="Rectangle 18"/>
          <p:cNvSpPr>
            <a:spLocks noGrp="1" noChangeArrowheads="1"/>
          </p:cNvSpPr>
          <p:nvPr>
            <p:ph type="sldNum" sz="quarter" idx="12"/>
          </p:nvPr>
        </p:nvSpPr>
        <p:spPr/>
        <p:txBody>
          <a:bodyPr/>
          <a:lstStyle>
            <a:lvl1pPr>
              <a:defRPr/>
            </a:lvl1pPr>
          </a:lstStyle>
          <a:p>
            <a:pPr>
              <a:defRPr/>
            </a:pPr>
            <a:fld id="{279DD367-783B-46B7-81E5-7BBBD12A2175}"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16CF4BA6-99A8-4552-A47E-A82318CD6F5C}"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B882B65C-4D6B-4A57-BF83-CC26C17BB81A}" type="datetimeFigureOut">
              <a:rPr lang="cs-CZ"/>
              <a:pPr>
                <a:defRPr/>
              </a:pPr>
              <a:t>16.2.2014</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2BBCDB3F-A7E8-4776-B7A4-D6D7B2E2E56A}"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A03203C4-3750-46FA-A781-967565E09ECE}" type="datetimeFigureOut">
              <a:rPr lang="cs-CZ"/>
              <a:pPr>
                <a:defRPr/>
              </a:pPr>
              <a:t>16.2.2014</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2"/>
          <p:cNvSpPr>
            <a:spLocks noGrp="1" noChangeArrowheads="1"/>
          </p:cNvSpPr>
          <p:nvPr>
            <p:ph type="ftr" sz="quarter" idx="10"/>
          </p:nvPr>
        </p:nvSpPr>
        <p:spPr>
          <a:ln/>
        </p:spPr>
        <p:txBody>
          <a:bodyPr/>
          <a:lstStyle>
            <a:lvl1pPr>
              <a:defRPr/>
            </a:lvl1pPr>
          </a:lstStyle>
          <a:p>
            <a:pPr>
              <a:defRPr/>
            </a:pPr>
            <a:endParaRPr lang="cs-CZ"/>
          </a:p>
        </p:txBody>
      </p:sp>
      <p:sp>
        <p:nvSpPr>
          <p:cNvPr id="6" name="Rectangle 3"/>
          <p:cNvSpPr>
            <a:spLocks noGrp="1" noChangeArrowheads="1"/>
          </p:cNvSpPr>
          <p:nvPr>
            <p:ph type="sldNum" sz="quarter" idx="11"/>
          </p:nvPr>
        </p:nvSpPr>
        <p:spPr>
          <a:ln/>
        </p:spPr>
        <p:txBody>
          <a:bodyPr/>
          <a:lstStyle>
            <a:lvl1pPr>
              <a:defRPr/>
            </a:lvl1pPr>
          </a:lstStyle>
          <a:p>
            <a:pPr>
              <a:defRPr/>
            </a:pPr>
            <a:fld id="{8CD72AB1-41C3-40C9-B163-321D9B4D400F}" type="slidenum">
              <a:rPr lang="cs-CZ"/>
              <a:pPr>
                <a:defRPr/>
              </a:pPr>
              <a:t>‹#›</a:t>
            </a:fld>
            <a:endParaRPr lang="cs-CZ"/>
          </a:p>
        </p:txBody>
      </p:sp>
      <p:sp>
        <p:nvSpPr>
          <p:cNvPr id="7" name="Rectangle 16"/>
          <p:cNvSpPr>
            <a:spLocks noGrp="1" noChangeArrowheads="1"/>
          </p:cNvSpPr>
          <p:nvPr>
            <p:ph type="dt" sz="half" idx="12"/>
          </p:nvPr>
        </p:nvSpPr>
        <p:spPr>
          <a:ln/>
        </p:spPr>
        <p:txBody>
          <a:bodyPr/>
          <a:lstStyle>
            <a:lvl1pPr>
              <a:defRPr/>
            </a:lvl1pPr>
          </a:lstStyle>
          <a:p>
            <a:pPr>
              <a:defRPr/>
            </a:pPr>
            <a:fld id="{3C2A0010-5105-4318-991E-AFF45584EAF6}" type="datetimeFigureOut">
              <a:rPr lang="cs-CZ"/>
              <a:pPr>
                <a:defRPr/>
              </a:pPr>
              <a:t>16.2.2014</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2"/>
          <p:cNvSpPr>
            <a:spLocks noGrp="1" noChangeArrowheads="1"/>
          </p:cNvSpPr>
          <p:nvPr>
            <p:ph type="ftr" sz="quarter" idx="10"/>
          </p:nvPr>
        </p:nvSpPr>
        <p:spPr>
          <a:ln/>
        </p:spPr>
        <p:txBody>
          <a:bodyPr/>
          <a:lstStyle>
            <a:lvl1pPr>
              <a:defRPr/>
            </a:lvl1pPr>
          </a:lstStyle>
          <a:p>
            <a:pPr>
              <a:defRPr/>
            </a:pPr>
            <a:endParaRPr lang="cs-CZ"/>
          </a:p>
        </p:txBody>
      </p:sp>
      <p:sp>
        <p:nvSpPr>
          <p:cNvPr id="8" name="Rectangle 3"/>
          <p:cNvSpPr>
            <a:spLocks noGrp="1" noChangeArrowheads="1"/>
          </p:cNvSpPr>
          <p:nvPr>
            <p:ph type="sldNum" sz="quarter" idx="11"/>
          </p:nvPr>
        </p:nvSpPr>
        <p:spPr>
          <a:ln/>
        </p:spPr>
        <p:txBody>
          <a:bodyPr/>
          <a:lstStyle>
            <a:lvl1pPr>
              <a:defRPr/>
            </a:lvl1pPr>
          </a:lstStyle>
          <a:p>
            <a:pPr>
              <a:defRPr/>
            </a:pPr>
            <a:fld id="{48CC54C1-0B5F-486E-A3C4-6F128F8CEB76}" type="slidenum">
              <a:rPr lang="cs-CZ"/>
              <a:pPr>
                <a:defRPr/>
              </a:pPr>
              <a:t>‹#›</a:t>
            </a:fld>
            <a:endParaRPr lang="cs-CZ"/>
          </a:p>
        </p:txBody>
      </p:sp>
      <p:sp>
        <p:nvSpPr>
          <p:cNvPr id="9" name="Rectangle 16"/>
          <p:cNvSpPr>
            <a:spLocks noGrp="1" noChangeArrowheads="1"/>
          </p:cNvSpPr>
          <p:nvPr>
            <p:ph type="dt" sz="half" idx="12"/>
          </p:nvPr>
        </p:nvSpPr>
        <p:spPr>
          <a:ln/>
        </p:spPr>
        <p:txBody>
          <a:bodyPr/>
          <a:lstStyle>
            <a:lvl1pPr>
              <a:defRPr/>
            </a:lvl1pPr>
          </a:lstStyle>
          <a:p>
            <a:pPr>
              <a:defRPr/>
            </a:pPr>
            <a:fld id="{E4851AD1-611C-4B14-AE36-6CF88DF7954A}" type="datetimeFigureOut">
              <a:rPr lang="cs-CZ"/>
              <a:pPr>
                <a:defRPr/>
              </a:pPr>
              <a:t>16.2.2014</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Rectangle 2"/>
          <p:cNvSpPr>
            <a:spLocks noGrp="1" noChangeArrowheads="1"/>
          </p:cNvSpPr>
          <p:nvPr>
            <p:ph type="ftr" sz="quarter" idx="10"/>
          </p:nvPr>
        </p:nvSpPr>
        <p:spPr>
          <a:ln/>
        </p:spPr>
        <p:txBody>
          <a:bodyPr/>
          <a:lstStyle>
            <a:lvl1pPr>
              <a:defRPr/>
            </a:lvl1pPr>
          </a:lstStyle>
          <a:p>
            <a:pPr>
              <a:defRPr/>
            </a:pPr>
            <a:endParaRPr lang="cs-CZ"/>
          </a:p>
        </p:txBody>
      </p:sp>
      <p:sp>
        <p:nvSpPr>
          <p:cNvPr id="4" name="Rectangle 3"/>
          <p:cNvSpPr>
            <a:spLocks noGrp="1" noChangeArrowheads="1"/>
          </p:cNvSpPr>
          <p:nvPr>
            <p:ph type="sldNum" sz="quarter" idx="11"/>
          </p:nvPr>
        </p:nvSpPr>
        <p:spPr>
          <a:ln/>
        </p:spPr>
        <p:txBody>
          <a:bodyPr/>
          <a:lstStyle>
            <a:lvl1pPr>
              <a:defRPr/>
            </a:lvl1pPr>
          </a:lstStyle>
          <a:p>
            <a:pPr>
              <a:defRPr/>
            </a:pPr>
            <a:fld id="{2A2D668C-F7E6-4E4F-BEFA-FACBE93B938B}" type="slidenum">
              <a:rPr lang="cs-CZ"/>
              <a:pPr>
                <a:defRPr/>
              </a:pPr>
              <a:t>‹#›</a:t>
            </a:fld>
            <a:endParaRPr lang="cs-CZ"/>
          </a:p>
        </p:txBody>
      </p:sp>
      <p:sp>
        <p:nvSpPr>
          <p:cNvPr id="5" name="Rectangle 16"/>
          <p:cNvSpPr>
            <a:spLocks noGrp="1" noChangeArrowheads="1"/>
          </p:cNvSpPr>
          <p:nvPr>
            <p:ph type="dt" sz="half" idx="12"/>
          </p:nvPr>
        </p:nvSpPr>
        <p:spPr>
          <a:ln/>
        </p:spPr>
        <p:txBody>
          <a:bodyPr/>
          <a:lstStyle>
            <a:lvl1pPr>
              <a:defRPr/>
            </a:lvl1pPr>
          </a:lstStyle>
          <a:p>
            <a:pPr>
              <a:defRPr/>
            </a:pPr>
            <a:fld id="{2D4EF974-E9F4-474C-AEEE-D5BE792C0213}" type="datetimeFigureOut">
              <a:rPr lang="cs-CZ"/>
              <a:pPr>
                <a:defRPr/>
              </a:pPr>
              <a:t>16.2.2014</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2"/>
          <p:cNvSpPr>
            <a:spLocks noGrp="1" noChangeArrowheads="1"/>
          </p:cNvSpPr>
          <p:nvPr>
            <p:ph type="ftr" sz="quarter" idx="10"/>
          </p:nvPr>
        </p:nvSpPr>
        <p:spPr>
          <a:ln/>
        </p:spPr>
        <p:txBody>
          <a:bodyPr/>
          <a:lstStyle>
            <a:lvl1pPr>
              <a:defRPr/>
            </a:lvl1pPr>
          </a:lstStyle>
          <a:p>
            <a:pPr>
              <a:defRPr/>
            </a:pPr>
            <a:endParaRPr lang="cs-CZ"/>
          </a:p>
        </p:txBody>
      </p:sp>
      <p:sp>
        <p:nvSpPr>
          <p:cNvPr id="3" name="Rectangle 3"/>
          <p:cNvSpPr>
            <a:spLocks noGrp="1" noChangeArrowheads="1"/>
          </p:cNvSpPr>
          <p:nvPr>
            <p:ph type="sldNum" sz="quarter" idx="11"/>
          </p:nvPr>
        </p:nvSpPr>
        <p:spPr>
          <a:ln/>
        </p:spPr>
        <p:txBody>
          <a:bodyPr/>
          <a:lstStyle>
            <a:lvl1pPr>
              <a:defRPr/>
            </a:lvl1pPr>
          </a:lstStyle>
          <a:p>
            <a:pPr>
              <a:defRPr/>
            </a:pPr>
            <a:fld id="{6916B715-EF9A-4F66-9B45-8B5E3819CAE3}" type="slidenum">
              <a:rPr lang="cs-CZ"/>
              <a:pPr>
                <a:defRPr/>
              </a:pPr>
              <a:t>‹#›</a:t>
            </a:fld>
            <a:endParaRPr lang="cs-CZ"/>
          </a:p>
        </p:txBody>
      </p:sp>
      <p:sp>
        <p:nvSpPr>
          <p:cNvPr id="4" name="Rectangle 16"/>
          <p:cNvSpPr>
            <a:spLocks noGrp="1" noChangeArrowheads="1"/>
          </p:cNvSpPr>
          <p:nvPr>
            <p:ph type="dt" sz="half" idx="12"/>
          </p:nvPr>
        </p:nvSpPr>
        <p:spPr>
          <a:ln/>
        </p:spPr>
        <p:txBody>
          <a:bodyPr/>
          <a:lstStyle>
            <a:lvl1pPr>
              <a:defRPr/>
            </a:lvl1pPr>
          </a:lstStyle>
          <a:p>
            <a:pPr>
              <a:defRPr/>
            </a:pPr>
            <a:fld id="{AE4716DD-A70A-4C60-B6E0-6CEDF8C1925D}" type="datetimeFigureOut">
              <a:rPr lang="cs-CZ"/>
              <a:pPr>
                <a:defRPr/>
              </a:pPr>
              <a:t>16.2.2014</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2"/>
          <p:cNvSpPr>
            <a:spLocks noGrp="1" noChangeArrowheads="1"/>
          </p:cNvSpPr>
          <p:nvPr>
            <p:ph type="ftr" sz="quarter" idx="10"/>
          </p:nvPr>
        </p:nvSpPr>
        <p:spPr>
          <a:ln/>
        </p:spPr>
        <p:txBody>
          <a:bodyPr/>
          <a:lstStyle>
            <a:lvl1pPr>
              <a:defRPr/>
            </a:lvl1pPr>
          </a:lstStyle>
          <a:p>
            <a:pPr>
              <a:defRPr/>
            </a:pPr>
            <a:endParaRPr lang="cs-CZ"/>
          </a:p>
        </p:txBody>
      </p:sp>
      <p:sp>
        <p:nvSpPr>
          <p:cNvPr id="6" name="Rectangle 3"/>
          <p:cNvSpPr>
            <a:spLocks noGrp="1" noChangeArrowheads="1"/>
          </p:cNvSpPr>
          <p:nvPr>
            <p:ph type="sldNum" sz="quarter" idx="11"/>
          </p:nvPr>
        </p:nvSpPr>
        <p:spPr>
          <a:ln/>
        </p:spPr>
        <p:txBody>
          <a:bodyPr/>
          <a:lstStyle>
            <a:lvl1pPr>
              <a:defRPr/>
            </a:lvl1pPr>
          </a:lstStyle>
          <a:p>
            <a:pPr>
              <a:defRPr/>
            </a:pPr>
            <a:fld id="{3DF6F350-8D20-4906-98A7-AA995B21B889}" type="slidenum">
              <a:rPr lang="cs-CZ"/>
              <a:pPr>
                <a:defRPr/>
              </a:pPr>
              <a:t>‹#›</a:t>
            </a:fld>
            <a:endParaRPr lang="cs-CZ"/>
          </a:p>
        </p:txBody>
      </p:sp>
      <p:sp>
        <p:nvSpPr>
          <p:cNvPr id="7" name="Rectangle 16"/>
          <p:cNvSpPr>
            <a:spLocks noGrp="1" noChangeArrowheads="1"/>
          </p:cNvSpPr>
          <p:nvPr>
            <p:ph type="dt" sz="half" idx="12"/>
          </p:nvPr>
        </p:nvSpPr>
        <p:spPr>
          <a:ln/>
        </p:spPr>
        <p:txBody>
          <a:bodyPr/>
          <a:lstStyle>
            <a:lvl1pPr>
              <a:defRPr/>
            </a:lvl1pPr>
          </a:lstStyle>
          <a:p>
            <a:pPr>
              <a:defRPr/>
            </a:pPr>
            <a:fld id="{F6EDAEDE-38B4-4ED7-B40D-843084F01FD8}" type="datetimeFigureOut">
              <a:rPr lang="cs-CZ"/>
              <a:pPr>
                <a:defRPr/>
              </a:pPr>
              <a:t>16.2.2014</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2"/>
          <p:cNvSpPr>
            <a:spLocks noGrp="1" noChangeArrowheads="1"/>
          </p:cNvSpPr>
          <p:nvPr>
            <p:ph type="ftr" sz="quarter" idx="10"/>
          </p:nvPr>
        </p:nvSpPr>
        <p:spPr>
          <a:ln/>
        </p:spPr>
        <p:txBody>
          <a:bodyPr/>
          <a:lstStyle>
            <a:lvl1pPr>
              <a:defRPr/>
            </a:lvl1pPr>
          </a:lstStyle>
          <a:p>
            <a:pPr>
              <a:defRPr/>
            </a:pPr>
            <a:endParaRPr lang="cs-CZ"/>
          </a:p>
        </p:txBody>
      </p:sp>
      <p:sp>
        <p:nvSpPr>
          <p:cNvPr id="6" name="Rectangle 3"/>
          <p:cNvSpPr>
            <a:spLocks noGrp="1" noChangeArrowheads="1"/>
          </p:cNvSpPr>
          <p:nvPr>
            <p:ph type="sldNum" sz="quarter" idx="11"/>
          </p:nvPr>
        </p:nvSpPr>
        <p:spPr>
          <a:ln/>
        </p:spPr>
        <p:txBody>
          <a:bodyPr/>
          <a:lstStyle>
            <a:lvl1pPr>
              <a:defRPr/>
            </a:lvl1pPr>
          </a:lstStyle>
          <a:p>
            <a:pPr>
              <a:defRPr/>
            </a:pPr>
            <a:fld id="{79A5DB7E-A610-4E70-BF1F-DE0D1F5DAAA8}" type="slidenum">
              <a:rPr lang="cs-CZ"/>
              <a:pPr>
                <a:defRPr/>
              </a:pPr>
              <a:t>‹#›</a:t>
            </a:fld>
            <a:endParaRPr lang="cs-CZ"/>
          </a:p>
        </p:txBody>
      </p:sp>
      <p:sp>
        <p:nvSpPr>
          <p:cNvPr id="7" name="Rectangle 16"/>
          <p:cNvSpPr>
            <a:spLocks noGrp="1" noChangeArrowheads="1"/>
          </p:cNvSpPr>
          <p:nvPr>
            <p:ph type="dt" sz="half" idx="12"/>
          </p:nvPr>
        </p:nvSpPr>
        <p:spPr>
          <a:ln/>
        </p:spPr>
        <p:txBody>
          <a:bodyPr/>
          <a:lstStyle>
            <a:lvl1pPr>
              <a:defRPr/>
            </a:lvl1pPr>
          </a:lstStyle>
          <a:p>
            <a:pPr>
              <a:defRPr/>
            </a:pPr>
            <a:fld id="{14CC125D-AC54-4A88-BF53-C5F2BA4217B4}" type="datetimeFigureOut">
              <a:rPr lang="cs-CZ"/>
              <a:pPr>
                <a:defRPr/>
              </a:pPr>
              <a:t>16.2.2014</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8704788C-679A-4239-B1BC-190BB169E36B}"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90D38827-6B84-45B2-B252-C5B87801587F}" type="datetimeFigureOut">
              <a:rPr lang="cs-CZ"/>
              <a:pPr>
                <a:defRPr/>
              </a:pPr>
              <a:t>16.2.2014</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457200"/>
            <a:ext cx="2057400" cy="5410200"/>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457200"/>
            <a:ext cx="6019800" cy="5410200"/>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137531E4-1310-4C0F-B43F-A016D5C36D97}"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9CDDC45A-E56F-43CF-80CE-C3A8AC2D0D9C}" type="datetimeFigureOut">
              <a:rPr lang="cs-CZ"/>
              <a:pPr>
                <a:defRPr/>
              </a:pPr>
              <a:t>16.2.2014</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Obsah">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457200" y="457200"/>
            <a:ext cx="8229600" cy="5410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3" name="Rectangle 2"/>
          <p:cNvSpPr>
            <a:spLocks noGrp="1" noChangeArrowheads="1"/>
          </p:cNvSpPr>
          <p:nvPr>
            <p:ph type="ftr" sz="quarter" idx="10"/>
          </p:nvPr>
        </p:nvSpPr>
        <p:spPr>
          <a:ln/>
        </p:spPr>
        <p:txBody>
          <a:bodyPr/>
          <a:lstStyle>
            <a:lvl1pPr>
              <a:defRPr/>
            </a:lvl1pPr>
          </a:lstStyle>
          <a:p>
            <a:pPr>
              <a:defRPr/>
            </a:pPr>
            <a:endParaRPr lang="cs-CZ"/>
          </a:p>
        </p:txBody>
      </p:sp>
      <p:sp>
        <p:nvSpPr>
          <p:cNvPr id="4" name="Rectangle 3"/>
          <p:cNvSpPr>
            <a:spLocks noGrp="1" noChangeArrowheads="1"/>
          </p:cNvSpPr>
          <p:nvPr>
            <p:ph type="sldNum" sz="quarter" idx="11"/>
          </p:nvPr>
        </p:nvSpPr>
        <p:spPr>
          <a:ln/>
        </p:spPr>
        <p:txBody>
          <a:bodyPr/>
          <a:lstStyle>
            <a:lvl1pPr>
              <a:defRPr/>
            </a:lvl1pPr>
          </a:lstStyle>
          <a:p>
            <a:pPr>
              <a:defRPr/>
            </a:pPr>
            <a:fld id="{92BE0423-5440-4950-9079-299845AD5DD3}" type="slidenum">
              <a:rPr lang="cs-CZ"/>
              <a:pPr>
                <a:defRPr/>
              </a:pPr>
              <a:t>‹#›</a:t>
            </a:fld>
            <a:endParaRPr lang="cs-CZ"/>
          </a:p>
        </p:txBody>
      </p:sp>
      <p:sp>
        <p:nvSpPr>
          <p:cNvPr id="5" name="Rectangle 16"/>
          <p:cNvSpPr>
            <a:spLocks noGrp="1" noChangeArrowheads="1"/>
          </p:cNvSpPr>
          <p:nvPr>
            <p:ph type="dt" sz="half" idx="12"/>
          </p:nvPr>
        </p:nvSpPr>
        <p:spPr>
          <a:ln/>
        </p:spPr>
        <p:txBody>
          <a:bodyPr/>
          <a:lstStyle>
            <a:lvl1pPr>
              <a:defRPr/>
            </a:lvl1pPr>
          </a:lstStyle>
          <a:p>
            <a:pPr>
              <a:defRPr/>
            </a:pPr>
            <a:fld id="{0BBC2E60-7E16-4489-BE26-A8D7EDCB01EF}" type="datetimeFigureOut">
              <a:rPr lang="cs-CZ"/>
              <a:pPr>
                <a:defRPr/>
              </a:pPr>
              <a:t>16.2.2014</a:t>
            </a:fld>
            <a:endParaRPr lang="cs-CZ"/>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Nadpis a tabulka">
    <p:spTree>
      <p:nvGrpSpPr>
        <p:cNvPr id="1" name=""/>
        <p:cNvGrpSpPr/>
        <p:nvPr/>
      </p:nvGrpSpPr>
      <p:grpSpPr>
        <a:xfrm>
          <a:off x="0" y="0"/>
          <a:ext cx="0" cy="0"/>
          <a:chOff x="0" y="0"/>
          <a:chExt cx="0" cy="0"/>
        </a:xfrm>
      </p:grpSpPr>
      <p:sp>
        <p:nvSpPr>
          <p:cNvPr id="2" name="Nadpis 1"/>
          <p:cNvSpPr>
            <a:spLocks noGrp="1"/>
          </p:cNvSpPr>
          <p:nvPr>
            <p:ph type="title"/>
          </p:nvPr>
        </p:nvSpPr>
        <p:spPr>
          <a:xfrm>
            <a:off x="457200" y="457200"/>
            <a:ext cx="8229600" cy="1371600"/>
          </a:xfrm>
        </p:spPr>
        <p:txBody>
          <a:bodyPr/>
          <a:lstStyle/>
          <a:p>
            <a:r>
              <a:rPr lang="cs-CZ" smtClean="0"/>
              <a:t>Klepnutím lze upravit styl předlohy nadpisů.</a:t>
            </a:r>
            <a:endParaRPr lang="cs-CZ"/>
          </a:p>
        </p:txBody>
      </p:sp>
      <p:sp>
        <p:nvSpPr>
          <p:cNvPr id="3" name="Zástupný symbol pro tabulku 2"/>
          <p:cNvSpPr>
            <a:spLocks noGrp="1"/>
          </p:cNvSpPr>
          <p:nvPr>
            <p:ph type="tbl" idx="1"/>
          </p:nvPr>
        </p:nvSpPr>
        <p:spPr>
          <a:xfrm>
            <a:off x="457200" y="1981200"/>
            <a:ext cx="8229600" cy="3886200"/>
          </a:xfrm>
        </p:spPr>
        <p:txBody>
          <a:bodyPr/>
          <a:lstStyle/>
          <a:p>
            <a:pPr lvl="0"/>
            <a:endParaRPr lang="cs-CZ" noProof="0" smtClean="0"/>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FE2848B8-A83E-4E98-8606-2B3C4679F1D3}"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6E2B7E94-240A-4B1A-83AE-133DE43198FB}" type="datetimeFigureOut">
              <a:rPr lang="cs-CZ"/>
              <a:pPr>
                <a:defRPr/>
              </a:pPr>
              <a:t>16.2.2014</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4930" name="Rectangle 2"/>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pPr>
              <a:defRPr/>
            </a:pPr>
            <a:endParaRPr lang="cs-CZ"/>
          </a:p>
        </p:txBody>
      </p:sp>
      <p:sp>
        <p:nvSpPr>
          <p:cNvPr id="124931" name="Rectangle 3"/>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Black" pitchFamily="34" charset="0"/>
              </a:defRPr>
            </a:lvl1pPr>
          </a:lstStyle>
          <a:p>
            <a:pPr>
              <a:defRPr/>
            </a:pPr>
            <a:fld id="{4C2A1D61-E57D-428F-87DF-5FFF74B511AA}" type="slidenum">
              <a:rPr lang="cs-CZ"/>
              <a:pPr>
                <a:defRPr/>
              </a:pPr>
              <a:t>‹#›</a:t>
            </a:fld>
            <a:endParaRPr lang="cs-CZ"/>
          </a:p>
        </p:txBody>
      </p:sp>
      <p:grpSp>
        <p:nvGrpSpPr>
          <p:cNvPr id="1028" name="Group 4"/>
          <p:cNvGrpSpPr>
            <a:grpSpLocks/>
          </p:cNvGrpSpPr>
          <p:nvPr/>
        </p:nvGrpSpPr>
        <p:grpSpPr bwMode="auto">
          <a:xfrm>
            <a:off x="0" y="0"/>
            <a:ext cx="9144000" cy="546100"/>
            <a:chOff x="0" y="0"/>
            <a:chExt cx="5760" cy="344"/>
          </a:xfrm>
        </p:grpSpPr>
        <p:sp>
          <p:nvSpPr>
            <p:cNvPr id="124933" name="Rectangle 5"/>
            <p:cNvSpPr>
              <a:spLocks noChangeArrowheads="1"/>
            </p:cNvSpPr>
            <p:nvPr/>
          </p:nvSpPr>
          <p:spPr bwMode="auto">
            <a:xfrm>
              <a:off x="0" y="0"/>
              <a:ext cx="180" cy="336"/>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cs-CZ" sz="2400">
                <a:latin typeface="Times New Roman" pitchFamily="18" charset="0"/>
              </a:endParaRPr>
            </a:p>
          </p:txBody>
        </p:sp>
        <p:sp>
          <p:nvSpPr>
            <p:cNvPr id="124934" name="Rectangle 6"/>
            <p:cNvSpPr>
              <a:spLocks noChangeArrowheads="1"/>
            </p:cNvSpPr>
            <p:nvPr/>
          </p:nvSpPr>
          <p:spPr bwMode="auto">
            <a:xfrm>
              <a:off x="260" y="85"/>
              <a:ext cx="5500" cy="173"/>
            </a:xfrm>
            <a:prstGeom prst="rect">
              <a:avLst/>
            </a:prstGeom>
            <a:gradFill rotWithShape="0">
              <a:gsLst>
                <a:gs pos="0">
                  <a:schemeClr val="bg2"/>
                </a:gs>
                <a:gs pos="100000">
                  <a:schemeClr val="bg1"/>
                </a:gs>
              </a:gsLst>
              <a:lin ang="0" scaled="1"/>
            </a:gradFill>
            <a:ln w="9525">
              <a:noFill/>
              <a:miter lim="800000"/>
              <a:headEnd/>
              <a:tailEnd/>
            </a:ln>
          </p:spPr>
          <p:txBody>
            <a:bodyPr/>
            <a:lstStyle/>
            <a:p>
              <a:pPr>
                <a:defRPr/>
              </a:pPr>
              <a:endParaRPr lang="cs-CZ" sz="2400">
                <a:latin typeface="Times New Roman" pitchFamily="18" charset="0"/>
              </a:endParaRPr>
            </a:p>
          </p:txBody>
        </p:sp>
        <p:sp>
          <p:nvSpPr>
            <p:cNvPr id="124935" name="Rectangle 7"/>
            <p:cNvSpPr>
              <a:spLocks noChangeArrowheads="1"/>
            </p:cNvSpPr>
            <p:nvPr/>
          </p:nvSpPr>
          <p:spPr bwMode="auto">
            <a:xfrm>
              <a:off x="258" y="85"/>
              <a:ext cx="87" cy="89"/>
            </a:xfrm>
            <a:prstGeom prst="rect">
              <a:avLst/>
            </a:prstGeom>
            <a:solidFill>
              <a:schemeClr val="folHlink"/>
            </a:solidFill>
            <a:ln w="9525">
              <a:noFill/>
              <a:miter lim="800000"/>
              <a:headEnd/>
              <a:tailEnd/>
            </a:ln>
          </p:spPr>
          <p:txBody>
            <a:bodyPr/>
            <a:lstStyle/>
            <a:p>
              <a:pPr>
                <a:defRPr/>
              </a:pPr>
              <a:endParaRPr lang="cs-CZ">
                <a:solidFill>
                  <a:schemeClr val="hlink"/>
                </a:solidFill>
              </a:endParaRPr>
            </a:p>
          </p:txBody>
        </p:sp>
        <p:sp>
          <p:nvSpPr>
            <p:cNvPr id="124936" name="Rectangle 8"/>
            <p:cNvSpPr>
              <a:spLocks noChangeArrowheads="1"/>
            </p:cNvSpPr>
            <p:nvPr/>
          </p:nvSpPr>
          <p:spPr bwMode="auto">
            <a:xfrm>
              <a:off x="345" y="0"/>
              <a:ext cx="88" cy="87"/>
            </a:xfrm>
            <a:prstGeom prst="rect">
              <a:avLst/>
            </a:prstGeom>
            <a:solidFill>
              <a:schemeClr val="folHlink"/>
            </a:solidFill>
            <a:ln w="9525">
              <a:noFill/>
              <a:miter lim="800000"/>
              <a:headEnd/>
              <a:tailEnd/>
            </a:ln>
          </p:spPr>
          <p:txBody>
            <a:bodyPr/>
            <a:lstStyle/>
            <a:p>
              <a:pPr>
                <a:defRPr/>
              </a:pPr>
              <a:endParaRPr lang="cs-CZ">
                <a:solidFill>
                  <a:schemeClr val="hlink"/>
                </a:solidFill>
              </a:endParaRPr>
            </a:p>
          </p:txBody>
        </p:sp>
        <p:sp>
          <p:nvSpPr>
            <p:cNvPr id="124937" name="Rectangle 9"/>
            <p:cNvSpPr>
              <a:spLocks noChangeArrowheads="1"/>
            </p:cNvSpPr>
            <p:nvPr/>
          </p:nvSpPr>
          <p:spPr bwMode="auto">
            <a:xfrm>
              <a:off x="345" y="85"/>
              <a:ext cx="88" cy="89"/>
            </a:xfrm>
            <a:prstGeom prst="rect">
              <a:avLst/>
            </a:prstGeom>
            <a:solidFill>
              <a:schemeClr val="accent2"/>
            </a:solidFill>
            <a:ln w="9525">
              <a:noFill/>
              <a:miter lim="800000"/>
              <a:headEnd/>
              <a:tailEnd/>
            </a:ln>
          </p:spPr>
          <p:txBody>
            <a:bodyPr/>
            <a:lstStyle/>
            <a:p>
              <a:pPr>
                <a:defRPr/>
              </a:pPr>
              <a:endParaRPr lang="cs-CZ">
                <a:solidFill>
                  <a:schemeClr val="accent2"/>
                </a:solidFill>
              </a:endParaRPr>
            </a:p>
          </p:txBody>
        </p:sp>
        <p:sp>
          <p:nvSpPr>
            <p:cNvPr id="124938" name="Rectangle 10"/>
            <p:cNvSpPr>
              <a:spLocks noChangeArrowheads="1"/>
            </p:cNvSpPr>
            <p:nvPr/>
          </p:nvSpPr>
          <p:spPr bwMode="auto">
            <a:xfrm>
              <a:off x="173" y="173"/>
              <a:ext cx="86" cy="87"/>
            </a:xfrm>
            <a:prstGeom prst="rect">
              <a:avLst/>
            </a:prstGeom>
            <a:solidFill>
              <a:schemeClr val="folHlink"/>
            </a:solidFill>
            <a:ln w="9525">
              <a:noFill/>
              <a:miter lim="800000"/>
              <a:headEnd/>
              <a:tailEnd/>
            </a:ln>
          </p:spPr>
          <p:txBody>
            <a:bodyPr/>
            <a:lstStyle/>
            <a:p>
              <a:pPr>
                <a:defRPr/>
              </a:pPr>
              <a:endParaRPr lang="cs-CZ">
                <a:solidFill>
                  <a:schemeClr val="hlink"/>
                </a:solidFill>
              </a:endParaRPr>
            </a:p>
          </p:txBody>
        </p:sp>
        <p:sp>
          <p:nvSpPr>
            <p:cNvPr id="124939" name="Rectangle 11"/>
            <p:cNvSpPr>
              <a:spLocks noChangeArrowheads="1"/>
            </p:cNvSpPr>
            <p:nvPr/>
          </p:nvSpPr>
          <p:spPr bwMode="auto">
            <a:xfrm>
              <a:off x="83" y="86"/>
              <a:ext cx="89" cy="87"/>
            </a:xfrm>
            <a:prstGeom prst="rect">
              <a:avLst/>
            </a:prstGeom>
            <a:solidFill>
              <a:schemeClr val="bg2"/>
            </a:solidFill>
            <a:ln w="9525">
              <a:noFill/>
              <a:miter lim="800000"/>
              <a:headEnd/>
              <a:tailEnd/>
            </a:ln>
          </p:spPr>
          <p:txBody>
            <a:bodyPr/>
            <a:lstStyle/>
            <a:p>
              <a:pPr>
                <a:defRPr/>
              </a:pPr>
              <a:endParaRPr lang="cs-CZ" sz="2400">
                <a:latin typeface="Times New Roman" pitchFamily="18" charset="0"/>
              </a:endParaRPr>
            </a:p>
          </p:txBody>
        </p:sp>
        <p:sp>
          <p:nvSpPr>
            <p:cNvPr id="124940" name="Rectangle 12"/>
            <p:cNvSpPr>
              <a:spLocks noChangeArrowheads="1"/>
            </p:cNvSpPr>
            <p:nvPr/>
          </p:nvSpPr>
          <p:spPr bwMode="auto">
            <a:xfrm>
              <a:off x="258" y="171"/>
              <a:ext cx="87" cy="87"/>
            </a:xfrm>
            <a:prstGeom prst="rect">
              <a:avLst/>
            </a:prstGeom>
            <a:solidFill>
              <a:schemeClr val="accent2"/>
            </a:solidFill>
            <a:ln w="9525">
              <a:noFill/>
              <a:miter lim="800000"/>
              <a:headEnd/>
              <a:tailEnd/>
            </a:ln>
          </p:spPr>
          <p:txBody>
            <a:bodyPr/>
            <a:lstStyle/>
            <a:p>
              <a:pPr>
                <a:defRPr/>
              </a:pPr>
              <a:endParaRPr lang="cs-CZ">
                <a:solidFill>
                  <a:schemeClr val="accent2"/>
                </a:solidFill>
              </a:endParaRPr>
            </a:p>
          </p:txBody>
        </p:sp>
        <p:sp>
          <p:nvSpPr>
            <p:cNvPr id="124941" name="Rectangle 13"/>
            <p:cNvSpPr>
              <a:spLocks noChangeArrowheads="1"/>
            </p:cNvSpPr>
            <p:nvPr/>
          </p:nvSpPr>
          <p:spPr bwMode="auto">
            <a:xfrm>
              <a:off x="173" y="258"/>
              <a:ext cx="86" cy="86"/>
            </a:xfrm>
            <a:prstGeom prst="rect">
              <a:avLst/>
            </a:prstGeom>
            <a:solidFill>
              <a:schemeClr val="accent2"/>
            </a:solidFill>
            <a:ln w="9525">
              <a:noFill/>
              <a:miter lim="800000"/>
              <a:headEnd/>
              <a:tailEnd/>
            </a:ln>
          </p:spPr>
          <p:txBody>
            <a:bodyPr/>
            <a:lstStyle/>
            <a:p>
              <a:pPr>
                <a:defRPr/>
              </a:pPr>
              <a:endParaRPr lang="cs-CZ">
                <a:solidFill>
                  <a:schemeClr val="accent2"/>
                </a:solidFill>
              </a:endParaRPr>
            </a:p>
          </p:txBody>
        </p:sp>
      </p:grpSp>
      <p:sp>
        <p:nvSpPr>
          <p:cNvPr id="1029" name="Rectangle 14"/>
          <p:cNvSpPr>
            <a:spLocks noGrp="1" noChangeArrowheads="1"/>
          </p:cNvSpPr>
          <p:nvPr>
            <p:ph type="title"/>
          </p:nvPr>
        </p:nvSpPr>
        <p:spPr bwMode="auto">
          <a:xfrm>
            <a:off x="457200" y="457200"/>
            <a:ext cx="8229600" cy="1371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30" name="Rectangle 15"/>
          <p:cNvSpPr>
            <a:spLocks noGrp="1" noChangeArrowheads="1"/>
          </p:cNvSpPr>
          <p:nvPr>
            <p:ph type="body" idx="1"/>
          </p:nvPr>
        </p:nvSpPr>
        <p:spPr bwMode="auto">
          <a:xfrm>
            <a:off x="457200" y="1981200"/>
            <a:ext cx="8229600" cy="3886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124944" name="Rectangle 16"/>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fld id="{BD835333-6D47-4DC7-B08C-984AD77F6636}" type="datetimeFigureOut">
              <a:rPr lang="cs-CZ"/>
              <a:pPr>
                <a:defRPr/>
              </a:pPr>
              <a:t>16.2.2014</a:t>
            </a:fld>
            <a:endParaRPr lang="cs-CZ"/>
          </a:p>
        </p:txBody>
      </p:sp>
    </p:spTree>
  </p:cSld>
  <p:clrMap bg1="lt1" tx1="dk1" bg2="lt2" tx2="dk2" accent1="accent1" accent2="accent2" accent3="accent3" accent4="accent4" accent5="accent5" accent6="accent6" hlink="hlink" folHlink="folHlink"/>
  <p:sldLayoutIdLst>
    <p:sldLayoutId id="2147483882" r:id="rId1"/>
    <p:sldLayoutId id="2147483870" r:id="rId2"/>
    <p:sldLayoutId id="2147483871" r:id="rId3"/>
    <p:sldLayoutId id="2147483872" r:id="rId4"/>
    <p:sldLayoutId id="2147483873" r:id="rId5"/>
    <p:sldLayoutId id="2147483874" r:id="rId6"/>
    <p:sldLayoutId id="2147483875" r:id="rId7"/>
    <p:sldLayoutId id="2147483876" r:id="rId8"/>
    <p:sldLayoutId id="2147483877" r:id="rId9"/>
    <p:sldLayoutId id="2147483878" r:id="rId10"/>
    <p:sldLayoutId id="2147483879" r:id="rId11"/>
    <p:sldLayoutId id="2147483880" r:id="rId12"/>
    <p:sldLayoutId id="2147483881" r:id="rId13"/>
  </p:sldLayoutIdLst>
  <p:txStyles>
    <p:titleStyle>
      <a:lvl1pPr algn="l" rtl="0" eaLnBrk="0" fontAlgn="base" hangingPunct="0">
        <a:spcBef>
          <a:spcPct val="0"/>
        </a:spcBef>
        <a:spcAft>
          <a:spcPct val="0"/>
        </a:spcAft>
        <a:defRPr sz="44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Arial" charset="0"/>
          <a:cs typeface="Arial" charset="0"/>
        </a:defRPr>
      </a:lvl2pPr>
      <a:lvl3pPr algn="l" rtl="0" eaLnBrk="0" fontAlgn="base" hangingPunct="0">
        <a:spcBef>
          <a:spcPct val="0"/>
        </a:spcBef>
        <a:spcAft>
          <a:spcPct val="0"/>
        </a:spcAft>
        <a:defRPr sz="4400">
          <a:solidFill>
            <a:schemeClr val="tx1"/>
          </a:solidFill>
          <a:latin typeface="Arial" charset="0"/>
          <a:cs typeface="Arial" charset="0"/>
        </a:defRPr>
      </a:lvl3pPr>
      <a:lvl4pPr algn="l" rtl="0" eaLnBrk="0" fontAlgn="base" hangingPunct="0">
        <a:spcBef>
          <a:spcPct val="0"/>
        </a:spcBef>
        <a:spcAft>
          <a:spcPct val="0"/>
        </a:spcAft>
        <a:defRPr sz="4400">
          <a:solidFill>
            <a:schemeClr val="tx1"/>
          </a:solidFill>
          <a:latin typeface="Arial" charset="0"/>
          <a:cs typeface="Arial" charset="0"/>
        </a:defRPr>
      </a:lvl4pPr>
      <a:lvl5pPr algn="l" rtl="0" eaLnBrk="0" fontAlgn="base" hangingPunct="0">
        <a:spcBef>
          <a:spcPct val="0"/>
        </a:spcBef>
        <a:spcAft>
          <a:spcPct val="0"/>
        </a:spcAft>
        <a:defRPr sz="4400">
          <a:solidFill>
            <a:schemeClr val="tx1"/>
          </a:solidFill>
          <a:latin typeface="Arial" charset="0"/>
          <a:cs typeface="Arial" charset="0"/>
        </a:defRPr>
      </a:lvl5pPr>
      <a:lvl6pPr marL="457200" algn="l" rtl="0" fontAlgn="base">
        <a:spcBef>
          <a:spcPct val="0"/>
        </a:spcBef>
        <a:spcAft>
          <a:spcPct val="0"/>
        </a:spcAft>
        <a:defRPr sz="4400">
          <a:solidFill>
            <a:schemeClr val="tx1"/>
          </a:solidFill>
          <a:latin typeface="Arial" charset="0"/>
          <a:cs typeface="Arial" charset="0"/>
        </a:defRPr>
      </a:lvl6pPr>
      <a:lvl7pPr marL="914400" algn="l" rtl="0" fontAlgn="base">
        <a:spcBef>
          <a:spcPct val="0"/>
        </a:spcBef>
        <a:spcAft>
          <a:spcPct val="0"/>
        </a:spcAft>
        <a:defRPr sz="4400">
          <a:solidFill>
            <a:schemeClr val="tx1"/>
          </a:solidFill>
          <a:latin typeface="Arial" charset="0"/>
          <a:cs typeface="Arial" charset="0"/>
        </a:defRPr>
      </a:lvl7pPr>
      <a:lvl8pPr marL="1371600" algn="l" rtl="0" fontAlgn="base">
        <a:spcBef>
          <a:spcPct val="0"/>
        </a:spcBef>
        <a:spcAft>
          <a:spcPct val="0"/>
        </a:spcAft>
        <a:defRPr sz="4400">
          <a:solidFill>
            <a:schemeClr val="tx1"/>
          </a:solidFill>
          <a:latin typeface="Arial" charset="0"/>
          <a:cs typeface="Arial" charset="0"/>
        </a:defRPr>
      </a:lvl8pPr>
      <a:lvl9pPr marL="1828800" algn="l" rtl="0" fontAlgn="base">
        <a:spcBef>
          <a:spcPct val="0"/>
        </a:spcBef>
        <a:spcAft>
          <a:spcPct val="0"/>
        </a:spcAft>
        <a:defRPr sz="4400">
          <a:solidFill>
            <a:schemeClr val="tx1"/>
          </a:solidFill>
          <a:latin typeface="Arial" charset="0"/>
          <a:cs typeface="Arial"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80000"/>
        <a:buFont typeface="Wingdings" pitchFamily="2" charset="2"/>
        <a:buChar char="¨"/>
        <a:defRPr sz="2800">
          <a:solidFill>
            <a:schemeClr val="tx1"/>
          </a:solidFill>
          <a:latin typeface="+mn-lt"/>
          <a:cs typeface="+mn-cs"/>
        </a:defRPr>
      </a:lvl2pPr>
      <a:lvl3pPr marL="1143000" indent="-228600" algn="l" rtl="0" eaLnBrk="0" fontAlgn="base" hangingPunct="0">
        <a:spcBef>
          <a:spcPct val="20000"/>
        </a:spcBef>
        <a:spcAft>
          <a:spcPct val="0"/>
        </a:spcAft>
        <a:buClr>
          <a:schemeClr val="bg2"/>
        </a:buClr>
        <a:buSzPct val="65000"/>
        <a:buFont typeface="Wingdings" pitchFamily="2" charset="2"/>
        <a:buChar char="n"/>
        <a:defRPr sz="2400">
          <a:solidFill>
            <a:schemeClr val="tx1"/>
          </a:solidFill>
          <a:latin typeface="+mn-lt"/>
          <a:cs typeface="+mn-cs"/>
        </a:defRPr>
      </a:lvl3pPr>
      <a:lvl4pPr marL="1600200" indent="-228600" algn="l" rtl="0" eaLnBrk="0" fontAlgn="base" hangingPunct="0">
        <a:spcBef>
          <a:spcPct val="20000"/>
        </a:spcBef>
        <a:spcAft>
          <a:spcPct val="0"/>
        </a:spcAft>
        <a:buClr>
          <a:schemeClr val="accent2"/>
        </a:buClr>
        <a:buSzPct val="70000"/>
        <a:buFont typeface="Wingdings" pitchFamily="2" charset="2"/>
        <a:buChar char="¨"/>
        <a:defRPr sz="2000">
          <a:solidFill>
            <a:schemeClr val="tx1"/>
          </a:solidFill>
          <a:latin typeface="+mn-lt"/>
          <a:cs typeface="+mn-cs"/>
        </a:defRPr>
      </a:lvl4pPr>
      <a:lvl5pPr marL="20574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cs typeface="+mn-cs"/>
        </a:defRPr>
      </a:lvl5pPr>
      <a:lvl6pPr marL="25146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6pPr>
      <a:lvl7pPr marL="29718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7pPr>
      <a:lvl8pPr marL="34290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8pPr>
      <a:lvl9pPr marL="38862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212" name="Group 44"/>
          <p:cNvGraphicFramePr>
            <a:graphicFrameLocks noGrp="1"/>
          </p:cNvGraphicFramePr>
          <p:nvPr>
            <p:ph/>
          </p:nvPr>
        </p:nvGraphicFramePr>
        <p:xfrm>
          <a:off x="468313" y="1268413"/>
          <a:ext cx="8229600" cy="4263076"/>
        </p:xfrm>
        <a:graphic>
          <a:graphicData uri="http://schemas.openxmlformats.org/drawingml/2006/table">
            <a:tbl>
              <a:tblPr/>
              <a:tblGrid>
                <a:gridCol w="2016125"/>
                <a:gridCol w="6213475"/>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FFFFFF"/>
                          </a:solidFill>
                          <a:effectLst/>
                          <a:latin typeface="Arial" charset="0"/>
                          <a:cs typeface="Arial" charset="0"/>
                        </a:rPr>
                        <a:t>Číslo projektu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1" i="0" u="none" strike="noStrike" cap="none" normalizeH="0" baseline="0" dirty="0" smtClean="0">
                          <a:ln>
                            <a:noFill/>
                          </a:ln>
                          <a:solidFill>
                            <a:schemeClr val="tx1"/>
                          </a:solidFill>
                          <a:effectLst/>
                          <a:latin typeface="Arial" charset="0"/>
                          <a:cs typeface="Arial" charset="0"/>
                        </a:rPr>
                        <a:t>CZ.1.07/1.5.00/34.0969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15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školy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Times New Roman" pitchFamily="18" charset="0"/>
                          <a:cs typeface="Times New Roman" pitchFamily="18" charset="0"/>
                        </a:rPr>
                        <a:t>Gymnázium Česká a Olympijských nadějí, České Budějovice, Česká 64</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Název materiálu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rPr>
                        <a:t>VY_32_INOVACE_CH_6E_BAR_27_SUCHYLED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Autor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Mgr. Ivan Bartoš, </a:t>
                      </a:r>
                      <a:r>
                        <a:rPr kumimoji="0" lang="cs-CZ" sz="1200" b="0" i="0" u="none" strike="noStrike" cap="none" normalizeH="0" baseline="0" dirty="0" err="1" smtClean="0">
                          <a:ln>
                            <a:noFill/>
                          </a:ln>
                          <a:solidFill>
                            <a:srgbClr val="000000"/>
                          </a:solidFill>
                          <a:effectLst/>
                          <a:latin typeface="Arial" charset="0"/>
                          <a:cs typeface="Arial" charset="0"/>
                        </a:rPr>
                        <a:t>Ph.D</a:t>
                      </a:r>
                      <a:r>
                        <a:rPr kumimoji="0" lang="cs-CZ" sz="1200" b="0" i="0" u="none" strike="noStrike" cap="none" normalizeH="0" baseline="0" dirty="0" smtClean="0">
                          <a:ln>
                            <a:noFill/>
                          </a:ln>
                          <a:solidFill>
                            <a:srgbClr val="000000"/>
                          </a:solidFill>
                          <a:effectLst/>
                          <a:latin typeface="Arial" charset="0"/>
                          <a:cs typeface="Arial"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Tematický okruh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Chemické reakce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Ročník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Datum tvorby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15.9.2013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Anotace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r>
                        <a:rPr lang="cs-CZ" sz="1200" kern="1200" baseline="0" dirty="0" smtClean="0">
                          <a:solidFill>
                            <a:schemeClr val="tx1"/>
                          </a:solidFill>
                          <a:latin typeface="+mn-lt"/>
                          <a:ea typeface="+mn-ea"/>
                          <a:cs typeface="+mn-cs"/>
                        </a:rPr>
                        <a:t>Demonstrace vlastností suchého ledu, kvůli nimž je využíván v technice a chladírenství.</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4524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r>
                        <a:rPr lang="cs-CZ" sz="1200" kern="1200" baseline="0" dirty="0" smtClean="0">
                          <a:solidFill>
                            <a:schemeClr val="tx1"/>
                          </a:solidFill>
                          <a:latin typeface="+mn-lt"/>
                          <a:ea typeface="+mn-ea"/>
                          <a:cs typeface="+mn-cs"/>
                        </a:rPr>
                        <a:t>Pracovní list je určen jako výuková pomůcka se zaměřením na mezipředmětové vztahy předmětů chemie, fyzika, biologie, dějepis i jako materiál k samostudiu. </a:t>
                      </a:r>
                    </a:p>
                    <a:p>
                      <a:r>
                        <a:rPr lang="cs-CZ" sz="1200" kern="1200" baseline="0" dirty="0" smtClean="0">
                          <a:solidFill>
                            <a:schemeClr val="tx1"/>
                          </a:solidFill>
                          <a:latin typeface="+mn-lt"/>
                          <a:ea typeface="+mn-ea"/>
                          <a:cs typeface="+mn-cs"/>
                        </a:rPr>
                        <a:t>Možnosti využití: promítání, práce jednotlivců nebo dvojic u PC, vytištění pracovního listu pro laboratorní cvičení. </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452438">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Times New Roman" pitchFamily="18" charset="0"/>
                        </a:rPr>
                        <a:t>Pokud není uvedeno jinak, použitý materiál je z vlastních zdrojů autora</a:t>
                      </a:r>
                      <a:endParaRPr kumimoji="0" lang="cs-CZ" sz="1200" b="0" i="0" u="none" strike="noStrike" cap="none" normalizeH="0" baseline="0" smtClean="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hMerge="1">
                  <a:txBody>
                    <a:bodyPr/>
                    <a:lstStyle/>
                    <a:p>
                      <a:endParaRPr lang="cs-CZ"/>
                    </a:p>
                  </a:txBody>
                  <a:tcPr/>
                </a:tc>
              </a:tr>
            </a:tbl>
          </a:graphicData>
        </a:graphic>
      </p:graphicFrame>
      <p:pic>
        <p:nvPicPr>
          <p:cNvPr id="3108" name="Picture 46" descr="logo_pruhl"/>
          <p:cNvPicPr>
            <a:picLocks noChangeAspect="1" noChangeArrowheads="1"/>
          </p:cNvPicPr>
          <p:nvPr/>
        </p:nvPicPr>
        <p:blipFill>
          <a:blip r:embed="rId2" cstate="print"/>
          <a:srcRect/>
          <a:stretch>
            <a:fillRect/>
          </a:stretch>
        </p:blipFill>
        <p:spPr bwMode="auto">
          <a:xfrm>
            <a:off x="7956550" y="260350"/>
            <a:ext cx="857250" cy="857250"/>
          </a:xfrm>
          <a:prstGeom prst="rect">
            <a:avLst/>
          </a:prstGeom>
          <a:noFill/>
          <a:ln w="9525">
            <a:noFill/>
            <a:miter lim="800000"/>
            <a:headEnd/>
            <a:tailEnd/>
          </a:ln>
        </p:spPr>
      </p:pic>
      <p:sp>
        <p:nvSpPr>
          <p:cNvPr id="8" name="Rectangle 45"/>
          <p:cNvSpPr>
            <a:spLocks noChangeArrowheads="1"/>
          </p:cNvSpPr>
          <p:nvPr/>
        </p:nvSpPr>
        <p:spPr bwMode="auto">
          <a:xfrm>
            <a:off x="1979613" y="620713"/>
            <a:ext cx="5040312" cy="369887"/>
          </a:xfrm>
          <a:prstGeom prst="rect">
            <a:avLst/>
          </a:prstGeom>
          <a:noFill/>
          <a:ln w="9525">
            <a:noFill/>
            <a:miter lim="800000"/>
            <a:headEnd/>
            <a:tailEnd/>
          </a:ln>
        </p:spPr>
        <p:txBody>
          <a:bodyPr>
            <a:spAutoFit/>
          </a:bodyPr>
          <a:lstStyle/>
          <a:p>
            <a:pPr algn="ctr">
              <a:defRPr/>
            </a:pPr>
            <a:r>
              <a:rPr lang="cs-CZ" b="1" dirty="0">
                <a:latin typeface="+mj-lt"/>
              </a:rPr>
              <a:t>DIGITÁLNÍ UČEBNÍ MATERIÁL</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Nadpis 9"/>
          <p:cNvSpPr>
            <a:spLocks noGrp="1"/>
          </p:cNvSpPr>
          <p:nvPr>
            <p:ph type="title"/>
          </p:nvPr>
        </p:nvSpPr>
        <p:spPr>
          <a:xfrm>
            <a:off x="285750" y="357188"/>
            <a:ext cx="8401050" cy="4714875"/>
          </a:xfrm>
        </p:spPr>
        <p:txBody>
          <a:bodyPr/>
          <a:lstStyle/>
          <a:p>
            <a:r>
              <a:rPr lang="cs-CZ" sz="1800" b="1" dirty="0" smtClean="0"/>
              <a:t>Pomůcky</a:t>
            </a:r>
            <a:r>
              <a:rPr lang="cs-CZ" sz="1800" dirty="0" smtClean="0"/>
              <a:t>: velká káď nebo kbelík, svíčky, termoska</a:t>
            </a:r>
            <a:br>
              <a:rPr lang="cs-CZ" sz="1800" dirty="0" smtClean="0"/>
            </a:br>
            <a:r>
              <a:rPr lang="cs-CZ" sz="1800" b="1" dirty="0" smtClean="0"/>
              <a:t>Chemikálie</a:t>
            </a:r>
            <a:r>
              <a:rPr lang="cs-CZ" sz="1800" dirty="0" smtClean="0"/>
              <a:t>: pevný CO</a:t>
            </a:r>
            <a:r>
              <a:rPr lang="cs-CZ" sz="1800" baseline="-25000" dirty="0" smtClean="0"/>
              <a:t>2</a:t>
            </a:r>
            <a:r>
              <a:rPr lang="cs-CZ" sz="1800" dirty="0" smtClean="0"/>
              <a:t>, voda</a:t>
            </a:r>
            <a:br>
              <a:rPr lang="cs-CZ" sz="1800" dirty="0" smtClean="0"/>
            </a:br>
            <a:r>
              <a:rPr lang="cs-CZ" sz="1800" u="sng" dirty="0" smtClean="0"/>
              <a:t>Bezpečnost</a:t>
            </a:r>
            <a:r>
              <a:rPr lang="cs-CZ" sz="1800" dirty="0" smtClean="0"/>
              <a:t>: </a:t>
            </a:r>
            <a:br>
              <a:rPr lang="cs-CZ" sz="1800" dirty="0" smtClean="0"/>
            </a:br>
            <a:r>
              <a:rPr lang="cs-CZ" sz="1800" dirty="0" smtClean="0"/>
              <a:t>oxid uhličitý S9,26,36</a:t>
            </a:r>
            <a:br>
              <a:rPr lang="cs-CZ" sz="1800" dirty="0" smtClean="0"/>
            </a:br>
            <a:r>
              <a:rPr lang="cs-CZ" sz="1800" b="1" dirty="0" smtClean="0"/>
              <a:t>Postup</a:t>
            </a:r>
            <a:r>
              <a:rPr lang="cs-CZ" sz="1800" dirty="0" smtClean="0"/>
              <a:t>: Připravíme několik litrů vroucí vody, které nalijeme do velké nádoby (objem aspoň 50 litrů), např. kádě či kbelíku. Do kádě s horkou vodou vložíme několik kusů suchého ledu. Protože je pevný oxid uhličitý vystaven teplotě o hodnotě </a:t>
            </a:r>
            <a:r>
              <a:rPr lang="cs-CZ" sz="1800" dirty="0" smtClean="0"/>
              <a:t>vyšší, </a:t>
            </a:r>
            <a:r>
              <a:rPr lang="cs-CZ" sz="1800" dirty="0" smtClean="0"/>
              <a:t>než je teplota sublimace, dojde k vývoji plynného oxidu uhličitého. Voda zdánlivě vře a bublá, neboť dochází k uvolňování bublinek plynného oxidu uhličitého.</a:t>
            </a:r>
            <a:br>
              <a:rPr lang="cs-CZ" sz="1800" dirty="0" smtClean="0"/>
            </a:br>
            <a:r>
              <a:rPr lang="cs-CZ" sz="1800" dirty="0" smtClean="0"/>
              <a:t>	Na zapálené svíčky umístěné na volném povrchu nebo ve velké nádobě nalijeme plynný oxid uhličitý uvolněný sublimací. </a:t>
            </a:r>
            <a:br>
              <a:rPr lang="cs-CZ" sz="1800" dirty="0" smtClean="0"/>
            </a:br>
            <a:r>
              <a:rPr lang="cs-CZ" sz="1800" i="1" u="sng" dirty="0" smtClean="0"/>
              <a:t>Námět pro žákovský projekt</a:t>
            </a:r>
            <a:r>
              <a:rPr lang="cs-CZ" sz="1800" dirty="0" smtClean="0"/>
              <a:t>:</a:t>
            </a:r>
            <a:br>
              <a:rPr lang="cs-CZ" sz="1800" dirty="0" smtClean="0"/>
            </a:br>
            <a:r>
              <a:rPr lang="cs-CZ" sz="1800" dirty="0" smtClean="0"/>
              <a:t>	Do několika nádob s roztoky různých </a:t>
            </a:r>
            <a:r>
              <a:rPr lang="cs-CZ" sz="1800" dirty="0" err="1" smtClean="0"/>
              <a:t>acidobazických</a:t>
            </a:r>
            <a:r>
              <a:rPr lang="cs-CZ" sz="1800" dirty="0" smtClean="0"/>
              <a:t> indikátorů vložíme kousky suchého ledu. Dochází k barevným změnám. Zaznamenejte je a vysvětlete.</a:t>
            </a:r>
            <a:br>
              <a:rPr lang="cs-CZ" sz="1800" dirty="0" smtClean="0"/>
            </a:br>
            <a:endParaRPr lang="cs-CZ" sz="1800"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Nadpis 9"/>
          <p:cNvSpPr>
            <a:spLocks noGrp="1"/>
          </p:cNvSpPr>
          <p:nvPr>
            <p:ph type="title"/>
          </p:nvPr>
        </p:nvSpPr>
        <p:spPr>
          <a:xfrm>
            <a:off x="457200" y="457200"/>
            <a:ext cx="8229600" cy="614363"/>
          </a:xfrm>
        </p:spPr>
        <p:txBody>
          <a:bodyPr/>
          <a:lstStyle/>
          <a:p>
            <a:endParaRPr lang="cs-CZ" sz="1200" smtClean="0"/>
          </a:p>
        </p:txBody>
      </p:sp>
      <p:sp>
        <p:nvSpPr>
          <p:cNvPr id="5123" name="Zástupný symbol pro obsah 2"/>
          <p:cNvSpPr>
            <a:spLocks noGrp="1"/>
          </p:cNvSpPr>
          <p:nvPr>
            <p:ph idx="1"/>
          </p:nvPr>
        </p:nvSpPr>
        <p:spPr>
          <a:xfrm>
            <a:off x="457200" y="1285875"/>
            <a:ext cx="8229600" cy="4581525"/>
          </a:xfrm>
        </p:spPr>
        <p:txBody>
          <a:bodyPr/>
          <a:lstStyle/>
          <a:p>
            <a:endParaRPr lang="cs-CZ" sz="1400" b="1" i="1" smtClean="0"/>
          </a:p>
          <a:p>
            <a:r>
              <a:rPr lang="cs-CZ" sz="1800" b="1" i="1" smtClean="0"/>
              <a:t>	</a:t>
            </a:r>
            <a:r>
              <a:rPr lang="cs-CZ" sz="1600" b="1" smtClean="0"/>
              <a:t>Vysvětlení</a:t>
            </a:r>
            <a:r>
              <a:rPr lang="cs-CZ" sz="1600" smtClean="0"/>
              <a:t>: CO</a:t>
            </a:r>
            <a:r>
              <a:rPr lang="cs-CZ" sz="1600" baseline="-25000" smtClean="0"/>
              <a:t>2</a:t>
            </a:r>
            <a:r>
              <a:rPr lang="cs-CZ" sz="1600" smtClean="0"/>
              <a:t> nepodporuje hoření. Při určité koncentraci CO</a:t>
            </a:r>
            <a:r>
              <a:rPr lang="cs-CZ" sz="1600" baseline="-25000" smtClean="0"/>
              <a:t>2</a:t>
            </a:r>
            <a:r>
              <a:rPr lang="cs-CZ" sz="1600" smtClean="0"/>
              <a:t> ve vzduchu dochází k zhasnutí hořící svíčky prostřednictvím zabránění přístupu vzduchu ke knotu svíček. Toho se využívá v sněhových hasících přístrojích, kde je CO</a:t>
            </a:r>
            <a:r>
              <a:rPr lang="cs-CZ" sz="1600" baseline="-25000" smtClean="0"/>
              <a:t>2</a:t>
            </a:r>
            <a:r>
              <a:rPr lang="cs-CZ" sz="1600" smtClean="0"/>
              <a:t> používán. Kyselé prostředí způsobuje barevné změny indikátorů, jejichž roztoky před vložením suchého ledu do destilované vody byly zbarvené vlivem neutrálného prostředí.</a:t>
            </a:r>
          </a:p>
          <a:p>
            <a:r>
              <a:rPr lang="cs-CZ" sz="1600" smtClean="0"/>
              <a:t>Oxid uhličitý je za normálních podmínek bezbarvý plyn. Při ochlazení na teplotu minus 78˚C dochází k desublimaci, a tedy k přímé přeměně na pevné skupenství, tzv. </a:t>
            </a:r>
            <a:r>
              <a:rPr lang="cs-CZ" sz="1600" i="1" smtClean="0"/>
              <a:t>suchý led</a:t>
            </a:r>
            <a:r>
              <a:rPr lang="cs-CZ" sz="1600" smtClean="0"/>
              <a:t>. Naopak pevný oxid uhličitý sublimuje již za laboratorní teploty a o to více v horké vodě.</a:t>
            </a:r>
          </a:p>
          <a:p>
            <a:r>
              <a:rPr lang="cs-CZ" sz="1600" smtClean="0"/>
              <a:t>	CO</a:t>
            </a:r>
            <a:r>
              <a:rPr lang="cs-CZ" sz="1600" baseline="-25000" smtClean="0"/>
              <a:t>2</a:t>
            </a:r>
            <a:r>
              <a:rPr lang="cs-CZ" sz="1600" smtClean="0"/>
              <a:t> se snadno rozpouští ve vodě ( 1,45 kg.m</a:t>
            </a:r>
            <a:r>
              <a:rPr lang="cs-CZ" sz="1600" baseline="30000" smtClean="0"/>
              <a:t>-3</a:t>
            </a:r>
            <a:r>
              <a:rPr lang="cs-CZ" sz="1600" smtClean="0"/>
              <a:t> za standardních podmínek) a zčásti (0,003% všech molekul) reaguje s vodou za vzniku slabé kyseliny uhličité:</a:t>
            </a:r>
          </a:p>
          <a:p>
            <a:r>
              <a:rPr lang="cs-CZ" sz="1600" b="1" smtClean="0"/>
              <a:t>Rovnice: </a:t>
            </a:r>
            <a:r>
              <a:rPr lang="cs-CZ" sz="1600" smtClean="0"/>
              <a:t>CO</a:t>
            </a:r>
            <a:r>
              <a:rPr lang="cs-CZ" sz="1600" baseline="-25000" smtClean="0"/>
              <a:t>2</a:t>
            </a:r>
            <a:r>
              <a:rPr lang="cs-CZ" sz="1600" smtClean="0"/>
              <a:t> + H</a:t>
            </a:r>
            <a:r>
              <a:rPr lang="cs-CZ" sz="1600" baseline="-25000" smtClean="0"/>
              <a:t>2</a:t>
            </a:r>
            <a:r>
              <a:rPr lang="cs-CZ" sz="1600" smtClean="0"/>
              <a:t>O ↔ H</a:t>
            </a:r>
            <a:r>
              <a:rPr lang="cs-CZ" sz="1600" baseline="-25000" smtClean="0"/>
              <a:t>2</a:t>
            </a:r>
            <a:r>
              <a:rPr lang="cs-CZ" sz="1600" smtClean="0"/>
              <a:t>CO</a:t>
            </a:r>
            <a:r>
              <a:rPr lang="cs-CZ" sz="1600" baseline="-25000" smtClean="0"/>
              <a:t>3</a:t>
            </a:r>
            <a:r>
              <a:rPr lang="cs-CZ" sz="1600" smtClean="0"/>
              <a:t> </a:t>
            </a:r>
          </a:p>
          <a:p>
            <a:endParaRPr lang="cs-CZ" sz="180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Nadpis 6"/>
          <p:cNvSpPr>
            <a:spLocks noGrp="1"/>
          </p:cNvSpPr>
          <p:nvPr>
            <p:ph type="title"/>
          </p:nvPr>
        </p:nvSpPr>
        <p:spPr>
          <a:xfrm>
            <a:off x="457200" y="457200"/>
            <a:ext cx="8229600" cy="542925"/>
          </a:xfrm>
        </p:spPr>
        <p:txBody>
          <a:bodyPr/>
          <a:lstStyle/>
          <a:p>
            <a:endParaRPr lang="cs-CZ" smtClean="0"/>
          </a:p>
        </p:txBody>
      </p:sp>
      <p:sp>
        <p:nvSpPr>
          <p:cNvPr id="6147" name="Zástupný symbol pro obsah 3"/>
          <p:cNvSpPr>
            <a:spLocks noGrp="1"/>
          </p:cNvSpPr>
          <p:nvPr>
            <p:ph idx="1"/>
          </p:nvPr>
        </p:nvSpPr>
        <p:spPr/>
        <p:txBody>
          <a:bodyPr/>
          <a:lstStyle/>
          <a:p>
            <a:r>
              <a:rPr lang="cs-CZ" sz="1200" b="1" smtClean="0"/>
              <a:t>Zajímavosti</a:t>
            </a:r>
            <a:r>
              <a:rPr lang="cs-CZ" sz="1200" smtClean="0"/>
              <a:t>: Suchý led se vyrábí ze zkapalněného oxidu uhličitého jeho přeměnou (expanze za atmosférického tlaku) do pevného skupenství ve formě „sněhu“ a následným mechanickým lisováním a protlačováním přes kovovou formu s otvory požadovaných rozměrů. Tímto postupem se vytvářejí slisované válečky zpravidla o průměru 1,7 nebo 3 mm a délky do 8 mm, tzv. pelety. Výrobní zařízení se – dle finálního výrobku – nazývá peletizér. </a:t>
            </a:r>
          </a:p>
          <a:p>
            <a:r>
              <a:rPr lang="cs-CZ" sz="1200" smtClean="0"/>
              <a:t>Z fyzikálních vlastností pelet je třeba zmínit jejich teplotu sublimace (-78,5°C), ke které může snadno docházet vlivem teploty okolí. Proto jsou pelety před použitím uchovávány v tepelně izolovaných kontejnerech a krabicích, kde mohou být bez ztráty vlastností skladovány až 1 týden. Pelety se používají nejen jako chladicí médium, ale také pro šetrné čištění znečištěných povrchů strojírenských zařízení pomocí speciálního tryskacího stroje. </a:t>
            </a:r>
          </a:p>
          <a:p>
            <a:r>
              <a:rPr lang="cs-CZ" sz="1200" smtClean="0"/>
              <a:t>Stroje na mlhu používané v zábavním průmyslu mohou posloužit jako další ukázka využití chemie v praktickém životě. Mlhovač obecně obsahuje topné těleso, ke kterému je dopravována nízkotlakou pumpou zmlhovatelná látka. Mlhotvorný roztok se působením teploty odpařuje, a tak mlha či aerosol jsou vytvářeny při dostatečně vysolém tlaku, který umožní jejich přechod úzkou tryskou. Mlha o teplotě 120˚C přechází do okolního prostoru „zhuštěná do hustého proudu“.</a:t>
            </a:r>
          </a:p>
          <a:p>
            <a:r>
              <a:rPr lang="cs-CZ" sz="1200" smtClean="0"/>
              <a:t>Komerčně je dostupná celá řada mlhotvorných kapalin a směsí. Nejčastěji se jedná o směsi glycerinu a vody, často spolu s propylenglykolem (propan-1,2-diol) a dalšími příměsmi zkracujícími čas potřebný k prvnímu vypouštění mlhy. Glycerin i propylenglykol (často zvaný jen glykol) jsou používány v potravinářství jako neškodné regulátory vlhkosti. Triethylenglykol [HOCH2CH2(OCH2CH2)2OH] je používán v mlhovačích jiného druhu a také v deodorantech. Starší mlhovací stroje používaly mhlotvorné směsi s uhlovodíky.</a:t>
            </a:r>
          </a:p>
          <a:p>
            <a:pPr>
              <a:buFont typeface="Wingdings" pitchFamily="2" charset="2"/>
              <a:buNone/>
            </a:pPr>
            <a:endParaRPr lang="cs-CZ" sz="120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Nadpis 1"/>
          <p:cNvSpPr>
            <a:spLocks noGrp="1"/>
          </p:cNvSpPr>
          <p:nvPr>
            <p:ph type="title"/>
          </p:nvPr>
        </p:nvSpPr>
        <p:spPr/>
        <p:txBody>
          <a:bodyPr/>
          <a:lstStyle/>
          <a:p>
            <a:endParaRPr lang="cs-CZ" smtClean="0"/>
          </a:p>
        </p:txBody>
      </p:sp>
      <p:sp>
        <p:nvSpPr>
          <p:cNvPr id="7171" name="Zástupný symbol pro obsah 2"/>
          <p:cNvSpPr>
            <a:spLocks noGrp="1"/>
          </p:cNvSpPr>
          <p:nvPr>
            <p:ph idx="1"/>
          </p:nvPr>
        </p:nvSpPr>
        <p:spPr/>
        <p:txBody>
          <a:bodyPr/>
          <a:lstStyle/>
          <a:p>
            <a:r>
              <a:rPr lang="cs-CZ" sz="1600" smtClean="0"/>
              <a:t>Mlha z těchto strojů se tvoří, jakmile se teplý vlhký vzduch ochladí vlivem okolí. Teplý vzduch neobsahuje více vlhkosti než vzduch studený. Podstatná je jen teplota vodní páry, spolu se vzduchem sloužícím pro udržení nebo pro změny teploty vodní páry. Je třeba odlišovat kouře od mlh, které jsou tvořeny částicemi pevných látek, které jsou mnohem menší než rozměry kapiček mlhy. Typické mlhy mohou obsahovat jen 0,005–0,05 g vody v m</a:t>
            </a:r>
            <a:r>
              <a:rPr lang="cs-CZ" sz="1600" baseline="30000" smtClean="0"/>
              <a:t>3</a:t>
            </a:r>
            <a:r>
              <a:rPr lang="cs-CZ" sz="1600" smtClean="0"/>
              <a:t>, ačkoli u hustých mlh je odhadován obsah vody až na 1 gram v m</a:t>
            </a:r>
            <a:r>
              <a:rPr lang="cs-CZ" sz="1600" baseline="30000" smtClean="0"/>
              <a:t>3</a:t>
            </a:r>
            <a:r>
              <a:rPr lang="cs-CZ" sz="1600" smtClean="0"/>
              <a:t>. Průměr kapiček mlhy se pohybuje od desetin mikrometru až po stovky mikrometrů. Nejmenší částečky (~0,3 μm), jež mají objem 1,4.10</a:t>
            </a:r>
            <a:r>
              <a:rPr lang="cs-CZ" sz="1600" baseline="30000" smtClean="0"/>
              <a:t>-14</a:t>
            </a:r>
            <a:r>
              <a:rPr lang="cs-CZ" sz="1600" smtClean="0"/>
              <a:t> cm</a:t>
            </a:r>
            <a:r>
              <a:rPr lang="cs-CZ" sz="1600" baseline="30000" smtClean="0"/>
              <a:t>3</a:t>
            </a:r>
            <a:r>
              <a:rPr lang="cs-CZ" sz="1600" smtClean="0"/>
              <a:t> , reprezentuje 1 gram cca 10</a:t>
            </a:r>
            <a:r>
              <a:rPr lang="cs-CZ" sz="1600" baseline="30000" smtClean="0"/>
              <a:t>14</a:t>
            </a:r>
            <a:r>
              <a:rPr lang="cs-CZ" sz="1600" smtClean="0"/>
              <a:t> částic s celkovým povrchem asi 30 m</a:t>
            </a:r>
            <a:r>
              <a:rPr lang="cs-CZ" sz="1600" baseline="30000" smtClean="0"/>
              <a:t>2</a:t>
            </a:r>
            <a:r>
              <a:rPr lang="cs-CZ" sz="1600" smtClean="0"/>
              <a:t>. Lze vyvodit, že jemná mlha tvořená malými kapkami vody snadno a rychle kondenzuje.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Nadpis 1"/>
          <p:cNvSpPr>
            <a:spLocks noGrp="1"/>
          </p:cNvSpPr>
          <p:nvPr>
            <p:ph type="title"/>
          </p:nvPr>
        </p:nvSpPr>
        <p:spPr/>
        <p:txBody>
          <a:bodyPr/>
          <a:lstStyle/>
          <a:p>
            <a:endParaRPr lang="cs-CZ" smtClean="0"/>
          </a:p>
        </p:txBody>
      </p:sp>
      <p:sp>
        <p:nvSpPr>
          <p:cNvPr id="8195" name="Zástupný symbol pro obsah 2"/>
          <p:cNvSpPr>
            <a:spLocks noGrp="1"/>
          </p:cNvSpPr>
          <p:nvPr>
            <p:ph idx="1"/>
          </p:nvPr>
        </p:nvSpPr>
        <p:spPr/>
        <p:txBody>
          <a:bodyPr/>
          <a:lstStyle/>
          <a:p>
            <a:r>
              <a:rPr lang="cs-CZ" sz="1600" smtClean="0"/>
              <a:t>Kapičky větší než mikrometr jsou silně ovlivněny gravitací, ale kapičky menší odpovídají částečkám v soustavách koloidní povahy a neusazují se. Právě proto, že se koloidní mlhy neusazují, jsou nejefektivnější v rozprašovačích proti škodlivému hmyzu. </a:t>
            </a:r>
          </a:p>
          <a:p>
            <a:r>
              <a:rPr lang="cs-CZ" sz="1600" smtClean="0"/>
              <a:t>Mlha je bílá, neboť rozptyluje všechny vlnové délky viditelného světla, ale neabsorbuje je významně, proto je opticky neprůhledná. Jinými slovy: v mlze je dostatečný počet částic, na nichž se rozptyluje světlo mnohonásobně, tedy není závislost na vlnové délce. Pokud jsou kapičky tvořící mlhu mnohem větší než molekuly, například velikosi okolo 20 μm, rozptylují světlo koherentně a jsou relativně světlé. Světlo je propouštěno (nebo částečně absorbováno) převážnou částí  kapaliny, která se jeví jako transparentní. Pokud je velikost částic srovnatelná s vlnovou délkou viditelného světla, je rozptylování světla závislé na vlnové délce, takže částice  způsobují zbarvení rozptylovaného nebo propouštěného světla.</a:t>
            </a:r>
          </a:p>
          <a:p>
            <a:endParaRPr lang="cs-CZ" sz="1600" smtClean="0"/>
          </a:p>
          <a:p>
            <a:endParaRPr lang="cs-CZ" sz="160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Zástupný symbol pro text 5"/>
          <p:cNvSpPr>
            <a:spLocks noGrp="1"/>
          </p:cNvSpPr>
          <p:nvPr>
            <p:ph type="body" sz="half" idx="2"/>
          </p:nvPr>
        </p:nvSpPr>
        <p:spPr>
          <a:xfrm>
            <a:off x="1785918" y="4214818"/>
            <a:ext cx="5486400" cy="285750"/>
          </a:xfrm>
        </p:spPr>
        <p:txBody>
          <a:bodyPr/>
          <a:lstStyle/>
          <a:p>
            <a:r>
              <a:rPr lang="cs-CZ" sz="1200" b="1" dirty="0" smtClean="0"/>
              <a:t>Obr. 1</a:t>
            </a:r>
          </a:p>
        </p:txBody>
      </p:sp>
      <p:pic>
        <p:nvPicPr>
          <p:cNvPr id="9219" name="Zástupný symbol pro obrázek 12" descr="mlha1.jpg"/>
          <p:cNvPicPr>
            <a:picLocks noGrp="1" noChangeAspect="1"/>
          </p:cNvPicPr>
          <p:nvPr>
            <p:ph type="pic" idx="1"/>
          </p:nvPr>
        </p:nvPicPr>
        <p:blipFill>
          <a:blip r:embed="rId2" cstate="print"/>
          <a:srcRect l="5637" r="5637"/>
          <a:stretch>
            <a:fillRect/>
          </a:stretch>
        </p:blipFill>
        <p:spPr>
          <a:xfrm>
            <a:off x="1792288" y="612775"/>
            <a:ext cx="4708525" cy="3532188"/>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Nadpis 1"/>
          <p:cNvSpPr>
            <a:spLocks noGrp="1"/>
          </p:cNvSpPr>
          <p:nvPr>
            <p:ph type="title"/>
          </p:nvPr>
        </p:nvSpPr>
        <p:spPr>
          <a:xfrm>
            <a:off x="1785918" y="4000504"/>
            <a:ext cx="5486400" cy="214314"/>
          </a:xfrm>
        </p:spPr>
        <p:txBody>
          <a:bodyPr/>
          <a:lstStyle/>
          <a:p>
            <a:r>
              <a:rPr lang="cs-CZ" sz="1200" dirty="0" smtClean="0"/>
              <a:t>Obr. 2</a:t>
            </a:r>
          </a:p>
        </p:txBody>
      </p:sp>
      <p:pic>
        <p:nvPicPr>
          <p:cNvPr id="10243" name="Zástupný symbol pro obrázek 12" descr="suchyled.jpg"/>
          <p:cNvPicPr>
            <a:picLocks noGrp="1" noChangeAspect="1"/>
          </p:cNvPicPr>
          <p:nvPr>
            <p:ph type="pic" idx="1"/>
          </p:nvPr>
        </p:nvPicPr>
        <p:blipFill>
          <a:blip r:embed="rId2" cstate="print"/>
          <a:srcRect t="108" b="108"/>
          <a:stretch>
            <a:fillRect/>
          </a:stretch>
        </p:blipFill>
        <p:spPr>
          <a:xfrm>
            <a:off x="1792288" y="612775"/>
            <a:ext cx="4994275" cy="3316288"/>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Nadpis 1"/>
          <p:cNvSpPr>
            <a:spLocks noGrp="1"/>
          </p:cNvSpPr>
          <p:nvPr>
            <p:ph type="title"/>
          </p:nvPr>
        </p:nvSpPr>
        <p:spPr>
          <a:xfrm>
            <a:off x="1785918" y="4143380"/>
            <a:ext cx="5486400" cy="342900"/>
          </a:xfrm>
        </p:spPr>
        <p:txBody>
          <a:bodyPr/>
          <a:lstStyle/>
          <a:p>
            <a:r>
              <a:rPr lang="cs-CZ" sz="1200" dirty="0" smtClean="0"/>
              <a:t>Obr. 3</a:t>
            </a:r>
          </a:p>
        </p:txBody>
      </p:sp>
      <p:pic>
        <p:nvPicPr>
          <p:cNvPr id="11267" name="Zástupný symbol pro obrázek 11" descr="DSC01215.JPG"/>
          <p:cNvPicPr>
            <a:picLocks noGrp="1" noChangeAspect="1"/>
          </p:cNvPicPr>
          <p:nvPr>
            <p:ph type="pic" idx="1"/>
          </p:nvPr>
        </p:nvPicPr>
        <p:blipFill>
          <a:blip r:embed="rId2" cstate="print"/>
          <a:srcRect/>
          <a:stretch>
            <a:fillRect/>
          </a:stretch>
        </p:blipFill>
        <p:spPr>
          <a:xfrm>
            <a:off x="1785918" y="642918"/>
            <a:ext cx="4708525" cy="3532188"/>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Nadpis 1"/>
          <p:cNvSpPr>
            <a:spLocks noGrp="1"/>
          </p:cNvSpPr>
          <p:nvPr>
            <p:ph type="title"/>
          </p:nvPr>
        </p:nvSpPr>
        <p:spPr/>
        <p:txBody>
          <a:bodyPr/>
          <a:lstStyle/>
          <a:p>
            <a:endParaRPr lang="cs-CZ" smtClean="0"/>
          </a:p>
        </p:txBody>
      </p:sp>
      <p:sp>
        <p:nvSpPr>
          <p:cNvPr id="12291" name="Zástupný symbol pro obsah 3"/>
          <p:cNvSpPr>
            <a:spLocks noGrp="1"/>
          </p:cNvSpPr>
          <p:nvPr>
            <p:ph idx="1"/>
          </p:nvPr>
        </p:nvSpPr>
        <p:spPr/>
        <p:txBody>
          <a:bodyPr/>
          <a:lstStyle/>
          <a:p>
            <a:r>
              <a:rPr lang="cs-CZ" sz="1800" dirty="0" smtClean="0"/>
              <a:t>Zdroje:</a:t>
            </a:r>
          </a:p>
          <a:p>
            <a:pPr>
              <a:buFont typeface="Wingdings" pitchFamily="2" charset="2"/>
              <a:buNone/>
            </a:pPr>
            <a:r>
              <a:rPr lang="cs-CZ" sz="1200" dirty="0" smtClean="0"/>
              <a:t>Obr. 1, Obr. 2, Obr. 3: archiv autora</a:t>
            </a:r>
          </a:p>
          <a:p>
            <a:pPr>
              <a:buFont typeface="Wingdings" pitchFamily="2" charset="2"/>
              <a:buNone/>
            </a:pPr>
            <a:endParaRPr lang="cs-CZ" sz="1200" dirty="0" smtClean="0"/>
          </a:p>
          <a:p>
            <a:pPr>
              <a:buFont typeface="Wingdings" pitchFamily="2" charset="2"/>
              <a:buNone/>
            </a:pPr>
            <a:r>
              <a:rPr lang="cs-CZ" sz="1200" b="1" dirty="0" smtClean="0"/>
              <a:t>BARTOŠ I.</a:t>
            </a:r>
            <a:r>
              <a:rPr lang="cs-CZ" sz="1200" dirty="0" smtClean="0"/>
              <a:t>: </a:t>
            </a:r>
            <a:r>
              <a:rPr lang="cs-CZ" sz="1200" b="1" dirty="0" smtClean="0"/>
              <a:t> </a:t>
            </a:r>
            <a:r>
              <a:rPr lang="cs-CZ" sz="1200" dirty="0" smtClean="0"/>
              <a:t>Digitalizovaný experiment - prostředek k osvojení vybraného učiva obecné chemie. </a:t>
            </a:r>
            <a:r>
              <a:rPr lang="cs-CZ" sz="1200" i="1" dirty="0" smtClean="0"/>
              <a:t>Disertační práce. </a:t>
            </a:r>
            <a:r>
              <a:rPr lang="cs-CZ" sz="1200" dirty="0" smtClean="0"/>
              <a:t>Praha: </a:t>
            </a:r>
            <a:r>
              <a:rPr lang="cs-CZ" sz="1200" dirty="0" err="1" smtClean="0"/>
              <a:t>Př</a:t>
            </a:r>
            <a:r>
              <a:rPr lang="cs-CZ" sz="1200" dirty="0" smtClean="0"/>
              <a:t> UK, 2010. </a:t>
            </a:r>
          </a:p>
          <a:p>
            <a:pPr>
              <a:buFont typeface="Wingdings" pitchFamily="2" charset="2"/>
              <a:buNone/>
            </a:pPr>
            <a:endParaRPr lang="cs-CZ" sz="1200" dirty="0" smtClean="0"/>
          </a:p>
          <a:p>
            <a:pPr>
              <a:buNone/>
            </a:pPr>
            <a:r>
              <a:rPr lang="pl-PL" sz="1200" dirty="0" smtClean="0">
                <a:solidFill>
                  <a:schemeClr val="tx1"/>
                </a:solidFill>
                <a:latin typeface="+mn-lt"/>
                <a:ea typeface="+mn-ea"/>
                <a:cs typeface="+mn-cs"/>
              </a:rPr>
              <a:t>[online]. [cit. 15.9.2013]. Dostupny na </a:t>
            </a:r>
            <a:r>
              <a:rPr lang="pl-PL" sz="1200" dirty="0" smtClean="0">
                <a:solidFill>
                  <a:schemeClr val="tx1"/>
                </a:solidFill>
                <a:latin typeface="+mn-lt"/>
                <a:ea typeface="+mn-ea"/>
                <a:cs typeface="+mn-cs"/>
              </a:rPr>
              <a:t>WWW:</a:t>
            </a:r>
            <a:r>
              <a:rPr lang="cs-CZ" sz="1200" dirty="0" smtClean="0"/>
              <a:t> </a:t>
            </a:r>
            <a:r>
              <a:rPr lang="cs-CZ" sz="1200" smtClean="0">
                <a:solidFill>
                  <a:schemeClr val="tx1"/>
                </a:solidFill>
                <a:latin typeface="+mn-lt"/>
                <a:ea typeface="+mn-ea"/>
                <a:cs typeface="+mn-cs"/>
              </a:rPr>
              <a:t>www.</a:t>
            </a:r>
            <a:r>
              <a:rPr lang="cs-CZ" sz="1200" dirty="0" err="1" smtClean="0">
                <a:solidFill>
                  <a:schemeClr val="tx1"/>
                </a:solidFill>
                <a:latin typeface="+mn-lt"/>
                <a:ea typeface="+mn-ea"/>
                <a:cs typeface="+mn-cs"/>
              </a:rPr>
              <a:t>dryiceinfo.com</a:t>
            </a:r>
            <a:endParaRPr lang="cs-CZ" sz="1200" dirty="0" smtClean="0"/>
          </a:p>
        </p:txBody>
      </p:sp>
    </p:spTree>
  </p:cSld>
  <p:clrMapOvr>
    <a:masterClrMapping/>
  </p:clrMapOvr>
</p:sld>
</file>

<file path=ppt/theme/theme1.xml><?xml version="1.0" encoding="utf-8"?>
<a:theme xmlns:a="http://schemas.openxmlformats.org/drawingml/2006/main" name="Pixel">
  <a:themeElements>
    <a:clrScheme name="Vlastní 3">
      <a:dk1>
        <a:srgbClr val="000000"/>
      </a:dk1>
      <a:lt1>
        <a:srgbClr val="FFFFFF"/>
      </a:lt1>
      <a:dk2>
        <a:srgbClr val="000000"/>
      </a:dk2>
      <a:lt2>
        <a:srgbClr val="0070C0"/>
      </a:lt2>
      <a:accent1>
        <a:srgbClr val="40AFFF"/>
      </a:accent1>
      <a:accent2>
        <a:srgbClr val="40AFFF"/>
      </a:accent2>
      <a:accent3>
        <a:srgbClr val="FFFFFF"/>
      </a:accent3>
      <a:accent4>
        <a:srgbClr val="000000"/>
      </a:accent4>
      <a:accent5>
        <a:srgbClr val="B2DFFF"/>
      </a:accent5>
      <a:accent6>
        <a:srgbClr val="B2DFFF"/>
      </a:accent6>
      <a:hlink>
        <a:srgbClr val="B2DFFF"/>
      </a:hlink>
      <a:folHlink>
        <a:srgbClr val="B2DFFF"/>
      </a:folHlink>
    </a:clrScheme>
    <a:fontScheme name="Office – klasické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Pixel 1">
        <a:dk1>
          <a:srgbClr val="0066FF"/>
        </a:dk1>
        <a:lt1>
          <a:srgbClr val="FFFFFF"/>
        </a:lt1>
        <a:dk2>
          <a:srgbClr val="000066"/>
        </a:dk2>
        <a:lt2>
          <a:srgbClr val="FFFFFF"/>
        </a:lt2>
        <a:accent1>
          <a:srgbClr val="6699FF"/>
        </a:accent1>
        <a:accent2>
          <a:srgbClr val="3333FF"/>
        </a:accent2>
        <a:accent3>
          <a:srgbClr val="AAAAB8"/>
        </a:accent3>
        <a:accent4>
          <a:srgbClr val="DADADA"/>
        </a:accent4>
        <a:accent5>
          <a:srgbClr val="B8CAFF"/>
        </a:accent5>
        <a:accent6>
          <a:srgbClr val="2D2DE7"/>
        </a:accent6>
        <a:hlink>
          <a:srgbClr val="FFCC00"/>
        </a:hlink>
        <a:folHlink>
          <a:srgbClr val="0000CC"/>
        </a:folHlink>
      </a:clrScheme>
      <a:clrMap bg1="dk2" tx1="lt1" bg2="dk1" tx2="lt2" accent1="accent1" accent2="accent2" accent3="accent3" accent4="accent4" accent5="accent5" accent6="accent6" hlink="hlink" folHlink="folHlink"/>
    </a:extraClrScheme>
    <a:extraClrScheme>
      <a:clrScheme name="Pixel 2">
        <a:dk1>
          <a:srgbClr val="009999"/>
        </a:dk1>
        <a:lt1>
          <a:srgbClr val="FFFFFF"/>
        </a:lt1>
        <a:dk2>
          <a:srgbClr val="334B49"/>
        </a:dk2>
        <a:lt2>
          <a:srgbClr val="FFFFFF"/>
        </a:lt2>
        <a:accent1>
          <a:srgbClr val="33CCCC"/>
        </a:accent1>
        <a:accent2>
          <a:srgbClr val="008080"/>
        </a:accent2>
        <a:accent3>
          <a:srgbClr val="ADB1B1"/>
        </a:accent3>
        <a:accent4>
          <a:srgbClr val="DADADA"/>
        </a:accent4>
        <a:accent5>
          <a:srgbClr val="ADE2E2"/>
        </a:accent5>
        <a:accent6>
          <a:srgbClr val="007373"/>
        </a:accent6>
        <a:hlink>
          <a:srgbClr val="FFCC00"/>
        </a:hlink>
        <a:folHlink>
          <a:srgbClr val="006666"/>
        </a:folHlink>
      </a:clrScheme>
      <a:clrMap bg1="dk2" tx1="lt1" bg2="dk1" tx2="lt2" accent1="accent1" accent2="accent2" accent3="accent3" accent4="accent4" accent5="accent5" accent6="accent6" hlink="hlink" folHlink="folHlink"/>
    </a:extraClrScheme>
    <a:extraClrScheme>
      <a:clrScheme name="Pixel 3">
        <a:dk1>
          <a:srgbClr val="006699"/>
        </a:dk1>
        <a:lt1>
          <a:srgbClr val="FFFFFF"/>
        </a:lt1>
        <a:dk2>
          <a:srgbClr val="333399"/>
        </a:dk2>
        <a:lt2>
          <a:srgbClr val="FFFFFF"/>
        </a:lt2>
        <a:accent1>
          <a:srgbClr val="0099CC"/>
        </a:accent1>
        <a:accent2>
          <a:srgbClr val="0386AF"/>
        </a:accent2>
        <a:accent3>
          <a:srgbClr val="ADADCA"/>
        </a:accent3>
        <a:accent4>
          <a:srgbClr val="DADADA"/>
        </a:accent4>
        <a:accent5>
          <a:srgbClr val="AACAE2"/>
        </a:accent5>
        <a:accent6>
          <a:srgbClr val="02799E"/>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Pixel 4">
        <a:dk1>
          <a:srgbClr val="008080"/>
        </a:dk1>
        <a:lt1>
          <a:srgbClr val="FFFFFF"/>
        </a:lt1>
        <a:dk2>
          <a:srgbClr val="2F978D"/>
        </a:dk2>
        <a:lt2>
          <a:srgbClr val="FFFFFF"/>
        </a:lt2>
        <a:accent1>
          <a:srgbClr val="0099FF"/>
        </a:accent1>
        <a:accent2>
          <a:srgbClr val="009999"/>
        </a:accent2>
        <a:accent3>
          <a:srgbClr val="ADC9C5"/>
        </a:accent3>
        <a:accent4>
          <a:srgbClr val="DADADA"/>
        </a:accent4>
        <a:accent5>
          <a:srgbClr val="AACAFF"/>
        </a:accent5>
        <a:accent6>
          <a:srgbClr val="008A8A"/>
        </a:accent6>
        <a:hlink>
          <a:srgbClr val="FFFFCC"/>
        </a:hlink>
        <a:folHlink>
          <a:srgbClr val="70CAC6"/>
        </a:folHlink>
      </a:clrScheme>
      <a:clrMap bg1="dk2" tx1="lt1" bg2="dk1" tx2="lt2" accent1="accent1" accent2="accent2" accent3="accent3" accent4="accent4" accent5="accent5" accent6="accent6" hlink="hlink" folHlink="folHlink"/>
    </a:extraClrScheme>
    <a:extraClrScheme>
      <a:clrScheme name="Pixel 5">
        <a:dk1>
          <a:srgbClr val="822504"/>
        </a:dk1>
        <a:lt1>
          <a:srgbClr val="FFFFFF"/>
        </a:lt1>
        <a:dk2>
          <a:srgbClr val="330000"/>
        </a:dk2>
        <a:lt2>
          <a:srgbClr val="FFFFFF"/>
        </a:lt2>
        <a:accent1>
          <a:srgbClr val="FF9900"/>
        </a:accent1>
        <a:accent2>
          <a:srgbClr val="9E2A06"/>
        </a:accent2>
        <a:accent3>
          <a:srgbClr val="ADAAAA"/>
        </a:accent3>
        <a:accent4>
          <a:srgbClr val="DADADA"/>
        </a:accent4>
        <a:accent5>
          <a:srgbClr val="FFCAAA"/>
        </a:accent5>
        <a:accent6>
          <a:srgbClr val="8F2505"/>
        </a:accent6>
        <a:hlink>
          <a:srgbClr val="FF3300"/>
        </a:hlink>
        <a:folHlink>
          <a:srgbClr val="7C0704"/>
        </a:folHlink>
      </a:clrScheme>
      <a:clrMap bg1="dk2" tx1="lt1" bg2="dk1" tx2="lt2" accent1="accent1" accent2="accent2" accent3="accent3" accent4="accent4" accent5="accent5" accent6="accent6" hlink="hlink" folHlink="folHlink"/>
    </a:extraClrScheme>
    <a:extraClrScheme>
      <a:clrScheme name="Pixel 6">
        <a:dk1>
          <a:srgbClr val="336600"/>
        </a:dk1>
        <a:lt1>
          <a:srgbClr val="FFFFFF"/>
        </a:lt1>
        <a:dk2>
          <a:srgbClr val="4A7911"/>
        </a:dk2>
        <a:lt2>
          <a:srgbClr val="FFFFFF"/>
        </a:lt2>
        <a:accent1>
          <a:srgbClr val="666633"/>
        </a:accent1>
        <a:accent2>
          <a:srgbClr val="669900"/>
        </a:accent2>
        <a:accent3>
          <a:srgbClr val="B1BEAA"/>
        </a:accent3>
        <a:accent4>
          <a:srgbClr val="DADADA"/>
        </a:accent4>
        <a:accent5>
          <a:srgbClr val="B8B8AD"/>
        </a:accent5>
        <a:accent6>
          <a:srgbClr val="5C8A00"/>
        </a:accent6>
        <a:hlink>
          <a:srgbClr val="FFCC00"/>
        </a:hlink>
        <a:folHlink>
          <a:srgbClr val="99CC00"/>
        </a:folHlink>
      </a:clrScheme>
      <a:clrMap bg1="dk2" tx1="lt1" bg2="dk1" tx2="lt2" accent1="accent1" accent2="accent2" accent3="accent3" accent4="accent4" accent5="accent5" accent6="accent6" hlink="hlink" folHlink="folHlink"/>
    </a:extraClrScheme>
    <a:extraClrScheme>
      <a:clrScheme name="Pixel 7">
        <a:dk1>
          <a:srgbClr val="000000"/>
        </a:dk1>
        <a:lt1>
          <a:srgbClr val="FFFFFF"/>
        </a:lt1>
        <a:dk2>
          <a:srgbClr val="000000"/>
        </a:dk2>
        <a:lt2>
          <a:srgbClr val="CC3300"/>
        </a:lt2>
        <a:accent1>
          <a:srgbClr val="FFCC00"/>
        </a:accent1>
        <a:accent2>
          <a:srgbClr val="CC6600"/>
        </a:accent2>
        <a:accent3>
          <a:srgbClr val="FFFFFF"/>
        </a:accent3>
        <a:accent4>
          <a:srgbClr val="000000"/>
        </a:accent4>
        <a:accent5>
          <a:srgbClr val="FFE2AA"/>
        </a:accent5>
        <a:accent6>
          <a:srgbClr val="B95C00"/>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Pixel 8">
        <a:dk1>
          <a:srgbClr val="003300"/>
        </a:dk1>
        <a:lt1>
          <a:srgbClr val="FFFFFF"/>
        </a:lt1>
        <a:dk2>
          <a:srgbClr val="000000"/>
        </a:dk2>
        <a:lt2>
          <a:srgbClr val="336600"/>
        </a:lt2>
        <a:accent1>
          <a:srgbClr val="CCCC00"/>
        </a:accent1>
        <a:accent2>
          <a:srgbClr val="669900"/>
        </a:accent2>
        <a:accent3>
          <a:srgbClr val="FFFFFF"/>
        </a:accent3>
        <a:accent4>
          <a:srgbClr val="002A00"/>
        </a:accent4>
        <a:accent5>
          <a:srgbClr val="E2E2AA"/>
        </a:accent5>
        <a:accent6>
          <a:srgbClr val="5C8A00"/>
        </a:accent6>
        <a:hlink>
          <a:srgbClr val="333300"/>
        </a:hlink>
        <a:folHlink>
          <a:srgbClr val="99CC00"/>
        </a:folHlink>
      </a:clrScheme>
      <a:clrMap bg1="lt1" tx1="dk1" bg2="lt2" tx2="dk2" accent1="accent1" accent2="accent2" accent3="accent3" accent4="accent4" accent5="accent5" accent6="accent6" hlink="hlink" folHlink="folHlink"/>
    </a:extraClrScheme>
    <a:extraClrScheme>
      <a:clrScheme name="Pixel 9">
        <a:dk1>
          <a:srgbClr val="000000"/>
        </a:dk1>
        <a:lt1>
          <a:srgbClr val="FFFFFF"/>
        </a:lt1>
        <a:dk2>
          <a:srgbClr val="000000"/>
        </a:dk2>
        <a:lt2>
          <a:srgbClr val="440044"/>
        </a:lt2>
        <a:accent1>
          <a:srgbClr val="FFCCCC"/>
        </a:accent1>
        <a:accent2>
          <a:srgbClr val="790571"/>
        </a:accent2>
        <a:accent3>
          <a:srgbClr val="FFFFFF"/>
        </a:accent3>
        <a:accent4>
          <a:srgbClr val="000000"/>
        </a:accent4>
        <a:accent5>
          <a:srgbClr val="FFE2E2"/>
        </a:accent5>
        <a:accent6>
          <a:srgbClr val="6D0466"/>
        </a:accent6>
        <a:hlink>
          <a:srgbClr val="993366"/>
        </a:hlink>
        <a:folHlink>
          <a:srgbClr val="9F839F"/>
        </a:folHlink>
      </a:clrScheme>
      <a:clrMap bg1="lt1" tx1="dk1" bg2="lt2" tx2="dk2" accent1="accent1" accent2="accent2" accent3="accent3" accent4="accent4" accent5="accent5" accent6="accent6" hlink="hlink" folHlink="folHlink"/>
    </a:extraClrScheme>
    <a:extraClrScheme>
      <a:clrScheme name="Pixel 10">
        <a:dk1>
          <a:srgbClr val="000000"/>
        </a:dk1>
        <a:lt1>
          <a:srgbClr val="FFFFFF"/>
        </a:lt1>
        <a:dk2>
          <a:srgbClr val="000000"/>
        </a:dk2>
        <a:lt2>
          <a:srgbClr val="FF9900"/>
        </a:lt2>
        <a:accent1>
          <a:srgbClr val="FFCC99"/>
        </a:accent1>
        <a:accent2>
          <a:srgbClr val="FBA313"/>
        </a:accent2>
        <a:accent3>
          <a:srgbClr val="FFFFFF"/>
        </a:accent3>
        <a:accent4>
          <a:srgbClr val="000000"/>
        </a:accent4>
        <a:accent5>
          <a:srgbClr val="FFE2CA"/>
        </a:accent5>
        <a:accent6>
          <a:srgbClr val="E39310"/>
        </a:accent6>
        <a:hlink>
          <a:srgbClr val="CC3300"/>
        </a:hlink>
        <a:folHlink>
          <a:srgbClr val="FCC66E"/>
        </a:folHlink>
      </a:clrScheme>
      <a:clrMap bg1="lt1" tx1="dk1" bg2="lt2" tx2="dk2" accent1="accent1" accent2="accent2" accent3="accent3" accent4="accent4" accent5="accent5" accent6="accent6" hlink="hlink" folHlink="folHlink"/>
    </a:extraClrScheme>
    <a:extraClrScheme>
      <a:clrScheme name="Pixel 11">
        <a:dk1>
          <a:srgbClr val="000000"/>
        </a:dk1>
        <a:lt1>
          <a:srgbClr val="FFFFFF"/>
        </a:lt1>
        <a:dk2>
          <a:srgbClr val="000000"/>
        </a:dk2>
        <a:lt2>
          <a:srgbClr val="779F92"/>
        </a:lt2>
        <a:accent1>
          <a:srgbClr val="33CCCC"/>
        </a:accent1>
        <a:accent2>
          <a:srgbClr val="9DC2D7"/>
        </a:accent2>
        <a:accent3>
          <a:srgbClr val="FFFFFF"/>
        </a:accent3>
        <a:accent4>
          <a:srgbClr val="000000"/>
        </a:accent4>
        <a:accent5>
          <a:srgbClr val="ADE2E2"/>
        </a:accent5>
        <a:accent6>
          <a:srgbClr val="8EB0C3"/>
        </a:accent6>
        <a:hlink>
          <a:srgbClr val="006666"/>
        </a:hlink>
        <a:folHlink>
          <a:srgbClr val="CCCCFF"/>
        </a:folHlink>
      </a:clrScheme>
      <a:clrMap bg1="lt1" tx1="dk1" bg2="lt2" tx2="dk2" accent1="accent1" accent2="accent2" accent3="accent3" accent4="accent4" accent5="accent5" accent6="accent6" hlink="hlink" folHlink="folHlink"/>
    </a:extraClrScheme>
    <a:extraClrScheme>
      <a:clrScheme name="Pixel 12">
        <a:dk1>
          <a:srgbClr val="000000"/>
        </a:dk1>
        <a:lt1>
          <a:srgbClr val="FFFFFF"/>
        </a:lt1>
        <a:dk2>
          <a:srgbClr val="000000"/>
        </a:dk2>
        <a:lt2>
          <a:srgbClr val="00007D"/>
        </a:lt2>
        <a:accent1>
          <a:srgbClr val="9999FF"/>
        </a:accent1>
        <a:accent2>
          <a:srgbClr val="9999CC"/>
        </a:accent2>
        <a:accent3>
          <a:srgbClr val="FFFFFF"/>
        </a:accent3>
        <a:accent4>
          <a:srgbClr val="000000"/>
        </a:accent4>
        <a:accent5>
          <a:srgbClr val="CACAFF"/>
        </a:accent5>
        <a:accent6>
          <a:srgbClr val="8A8AB9"/>
        </a:accent6>
        <a:hlink>
          <a:srgbClr val="666699"/>
        </a:hlink>
        <a:folHlink>
          <a:srgbClr val="CCCCE6"/>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Motiv sady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Watermark</Template>
  <TotalTime>865</TotalTime>
  <Words>337</Words>
  <Application>Microsoft Office PowerPoint</Application>
  <PresentationFormat>Předvádění na obrazovce (4:3)</PresentationFormat>
  <Paragraphs>43</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Pixel</vt:lpstr>
      <vt:lpstr>Snímek 1</vt:lpstr>
      <vt:lpstr>Pomůcky: velká káď nebo kbelík, svíčky, termoska Chemikálie: pevný CO2, voda Bezpečnost:  oxid uhličitý S9,26,36 Postup: Připravíme několik litrů vroucí vody, které nalijeme do velké nádoby (objem aspoň 50 litrů), např. kádě či kbelíku. Do kádě s horkou vodou vložíme několik kusů suchého ledu. Protože je pevný oxid uhličitý vystaven teplotě o hodnotě vyšší, než je teplota sublimace, dojde k vývoji plynného oxidu uhličitého. Voda zdánlivě vře a bublá, neboť dochází k uvolňování bublinek plynného oxidu uhličitého.  Na zapálené svíčky umístěné na volném povrchu nebo ve velké nádobě nalijeme plynný oxid uhličitý uvolněný sublimací.  Námět pro žákovský projekt:  Do několika nádob s roztoky různých acidobazických indikátorů vložíme kousky suchého ledu. Dochází k barevným změnám. Zaznamenejte je a vysvětlete. </vt:lpstr>
      <vt:lpstr>Snímek 3</vt:lpstr>
      <vt:lpstr>Snímek 4</vt:lpstr>
      <vt:lpstr>Snímek 5</vt:lpstr>
      <vt:lpstr>Snímek 6</vt:lpstr>
      <vt:lpstr>Snímek 7</vt:lpstr>
      <vt:lpstr>Obr. 2</vt:lpstr>
      <vt:lpstr>Obr. 3</vt:lpstr>
      <vt:lpstr>Snímek 10</vt:lpstr>
    </vt:vector>
  </TitlesOfParts>
  <Company>Privat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cp:lastModifiedBy>Dum</cp:lastModifiedBy>
  <cp:revision>77</cp:revision>
  <dcterms:created xsi:type="dcterms:W3CDTF">2012-07-13T11:26:26Z</dcterms:created>
  <dcterms:modified xsi:type="dcterms:W3CDTF">2014-02-16T09:03:34Z</dcterms:modified>
</cp:coreProperties>
</file>