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4" r:id="rId1"/>
  </p:sldMasterIdLst>
  <p:notesMasterIdLst>
    <p:notesMasterId r:id="rId10"/>
  </p:notesMasterIdLst>
  <p:sldIdLst>
    <p:sldId id="272" r:id="rId2"/>
    <p:sldId id="281" r:id="rId3"/>
    <p:sldId id="291" r:id="rId4"/>
    <p:sldId id="303" r:id="rId5"/>
    <p:sldId id="294" r:id="rId6"/>
    <p:sldId id="299" r:id="rId7"/>
    <p:sldId id="300" r:id="rId8"/>
    <p:sldId id="276" r:id="rId9"/>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8"/>
    <a:srgbClr val="FF0000"/>
  </p:clrMru>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46F890A9-2807-4EBB-B81D-B2AA78EC7F39}" styleName="Tmavý styl 2 – zvýraznění 5/zvýraznění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3893" autoAdjust="0"/>
    <p:restoredTop sz="94660"/>
  </p:normalViewPr>
  <p:slideViewPr>
    <p:cSldViewPr>
      <p:cViewPr>
        <p:scale>
          <a:sx n="100" d="100"/>
          <a:sy n="100" d="100"/>
        </p:scale>
        <p:origin x="-360" y="50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65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0" hangingPunct="0">
              <a:defRPr sz="1200"/>
            </a:lvl1pPr>
          </a:lstStyle>
          <a:p>
            <a:pPr>
              <a:defRPr/>
            </a:pPr>
            <a:endParaRPr lang="cs-CZ"/>
          </a:p>
        </p:txBody>
      </p:sp>
      <p:sp>
        <p:nvSpPr>
          <p:cNvPr id="27651" name="Rectangle 3"/>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0" hangingPunct="0">
              <a:defRPr sz="1200"/>
            </a:lvl1pPr>
          </a:lstStyle>
          <a:p>
            <a:pPr>
              <a:defRPr/>
            </a:pPr>
            <a:fld id="{A0590FEB-D30B-4A80-BC46-00F89FF0FD83}" type="datetimeFigureOut">
              <a:rPr lang="cs-CZ"/>
              <a:pPr>
                <a:defRPr/>
              </a:pPr>
              <a:t>16.2.2014</a:t>
            </a:fld>
            <a:endParaRPr lang="cs-CZ"/>
          </a:p>
        </p:txBody>
      </p:sp>
      <p:sp>
        <p:nvSpPr>
          <p:cNvPr id="11268"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p:spPr>
      </p:sp>
      <p:sp>
        <p:nvSpPr>
          <p:cNvPr id="27653" name="Rectangle 5"/>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cs-CZ" noProof="0" smtClean="0"/>
              <a:t>Klepnutím lze upravit styly předlohy textu.</a:t>
            </a:r>
          </a:p>
          <a:p>
            <a:pPr lvl="1"/>
            <a:r>
              <a:rPr lang="cs-CZ" noProof="0" smtClean="0"/>
              <a:t>Druhá úroveň</a:t>
            </a:r>
          </a:p>
          <a:p>
            <a:pPr lvl="2"/>
            <a:r>
              <a:rPr lang="cs-CZ" noProof="0" smtClean="0"/>
              <a:t>Třetí úroveň</a:t>
            </a:r>
          </a:p>
          <a:p>
            <a:pPr lvl="3"/>
            <a:r>
              <a:rPr lang="cs-CZ" noProof="0" smtClean="0"/>
              <a:t>Čtvrtá úroveň</a:t>
            </a:r>
          </a:p>
          <a:p>
            <a:pPr lvl="4"/>
            <a:r>
              <a:rPr lang="cs-CZ" noProof="0" smtClean="0"/>
              <a:t>Pátá úroveň</a:t>
            </a:r>
          </a:p>
        </p:txBody>
      </p:sp>
      <p:sp>
        <p:nvSpPr>
          <p:cNvPr id="27654" name="Rectangle 6"/>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0" hangingPunct="0">
              <a:defRPr sz="1200"/>
            </a:lvl1pPr>
          </a:lstStyle>
          <a:p>
            <a:pPr>
              <a:defRPr/>
            </a:pPr>
            <a:endParaRPr lang="cs-CZ"/>
          </a:p>
        </p:txBody>
      </p:sp>
      <p:sp>
        <p:nvSpPr>
          <p:cNvPr id="27655" name="Rectangle 7"/>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0" hangingPunct="0">
              <a:defRPr sz="1200"/>
            </a:lvl1pPr>
          </a:lstStyle>
          <a:p>
            <a:pPr>
              <a:defRPr/>
            </a:pPr>
            <a:fld id="{6512A7EC-E8A1-47A0-AB17-82686A2FB2CF}" type="slidenum">
              <a:rPr lang="cs-CZ"/>
              <a:pPr>
                <a:defRPr/>
              </a:pPr>
              <a:t>‹#›</a:t>
            </a:fld>
            <a:endParaRPr lang="cs-CZ"/>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Calibri" pitchFamily="34" charset="0"/>
        <a:ea typeface="+mn-ea"/>
        <a:cs typeface="Arial" charset="0"/>
      </a:defRPr>
    </a:lvl1pPr>
    <a:lvl2pPr marL="457200" algn="l" rtl="0" eaLnBrk="0" fontAlgn="base" hangingPunct="0">
      <a:spcBef>
        <a:spcPct val="30000"/>
      </a:spcBef>
      <a:spcAft>
        <a:spcPct val="0"/>
      </a:spcAft>
      <a:defRPr sz="1200" kern="1200">
        <a:solidFill>
          <a:schemeClr val="tx1"/>
        </a:solidFill>
        <a:latin typeface="Calibri" pitchFamily="34" charset="0"/>
        <a:ea typeface="+mn-ea"/>
        <a:cs typeface="Arial" charset="0"/>
      </a:defRPr>
    </a:lvl2pPr>
    <a:lvl3pPr marL="914400" algn="l" rtl="0" eaLnBrk="0" fontAlgn="base" hangingPunct="0">
      <a:spcBef>
        <a:spcPct val="30000"/>
      </a:spcBef>
      <a:spcAft>
        <a:spcPct val="0"/>
      </a:spcAft>
      <a:defRPr sz="1200" kern="1200">
        <a:solidFill>
          <a:schemeClr val="tx1"/>
        </a:solidFill>
        <a:latin typeface="Calibri" pitchFamily="34" charset="0"/>
        <a:ea typeface="+mn-ea"/>
        <a:cs typeface="Arial" charset="0"/>
      </a:defRPr>
    </a:lvl3pPr>
    <a:lvl4pPr marL="1371600" algn="l" rtl="0" eaLnBrk="0" fontAlgn="base" hangingPunct="0">
      <a:spcBef>
        <a:spcPct val="30000"/>
      </a:spcBef>
      <a:spcAft>
        <a:spcPct val="0"/>
      </a:spcAft>
      <a:defRPr sz="1200" kern="1200">
        <a:solidFill>
          <a:schemeClr val="tx1"/>
        </a:solidFill>
        <a:latin typeface="Calibri" pitchFamily="34" charset="0"/>
        <a:ea typeface="+mn-ea"/>
        <a:cs typeface="Arial" charset="0"/>
      </a:defRPr>
    </a:lvl4pPr>
    <a:lvl5pPr marL="1828800" algn="l" rtl="0" eaLnBrk="0" fontAlgn="base" hangingPunct="0">
      <a:spcBef>
        <a:spcPct val="30000"/>
      </a:spcBef>
      <a:spcAft>
        <a:spcPct val="0"/>
      </a:spcAft>
      <a:defRPr sz="1200" kern="1200">
        <a:solidFill>
          <a:schemeClr val="tx1"/>
        </a:solidFill>
        <a:latin typeface="Calibri" pitchFamily="34"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grpSp>
        <p:nvGrpSpPr>
          <p:cNvPr id="4" name="Group 2"/>
          <p:cNvGrpSpPr>
            <a:grpSpLocks/>
          </p:cNvGrpSpPr>
          <p:nvPr/>
        </p:nvGrpSpPr>
        <p:grpSpPr bwMode="auto">
          <a:xfrm>
            <a:off x="0" y="0"/>
            <a:ext cx="9144000" cy="6858000"/>
            <a:chOff x="0" y="0"/>
            <a:chExt cx="5760" cy="4320"/>
          </a:xfrm>
        </p:grpSpPr>
        <p:sp>
          <p:nvSpPr>
            <p:cNvPr id="5" name="Rectangle 3"/>
            <p:cNvSpPr>
              <a:spLocks noChangeArrowheads="1"/>
            </p:cNvSpPr>
            <p:nvPr/>
          </p:nvSpPr>
          <p:spPr bwMode="hidden">
            <a:xfrm>
              <a:off x="0" y="0"/>
              <a:ext cx="2208" cy="4320"/>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lang="cs-CZ" sz="2400">
                <a:latin typeface="Times New Roman" pitchFamily="18" charset="0"/>
              </a:endParaRPr>
            </a:p>
          </p:txBody>
        </p:sp>
        <p:sp>
          <p:nvSpPr>
            <p:cNvPr id="6" name="Rectangle 4"/>
            <p:cNvSpPr>
              <a:spLocks noChangeArrowheads="1"/>
            </p:cNvSpPr>
            <p:nvPr/>
          </p:nvSpPr>
          <p:spPr bwMode="hidden">
            <a:xfrm>
              <a:off x="1081" y="1065"/>
              <a:ext cx="4679" cy="1596"/>
            </a:xfrm>
            <a:prstGeom prst="rect">
              <a:avLst/>
            </a:prstGeom>
            <a:solidFill>
              <a:schemeClr val="bg2"/>
            </a:solidFill>
            <a:ln w="9525">
              <a:noFill/>
              <a:miter lim="800000"/>
              <a:headEnd/>
              <a:tailEnd/>
            </a:ln>
          </p:spPr>
          <p:txBody>
            <a:bodyPr/>
            <a:lstStyle/>
            <a:p>
              <a:pPr>
                <a:defRPr/>
              </a:pPr>
              <a:endParaRPr lang="cs-CZ" sz="2400">
                <a:latin typeface="Times New Roman" pitchFamily="18" charset="0"/>
              </a:endParaRPr>
            </a:p>
          </p:txBody>
        </p:sp>
        <p:grpSp>
          <p:nvGrpSpPr>
            <p:cNvPr id="7" name="Group 5"/>
            <p:cNvGrpSpPr>
              <a:grpSpLocks/>
            </p:cNvGrpSpPr>
            <p:nvPr/>
          </p:nvGrpSpPr>
          <p:grpSpPr bwMode="auto">
            <a:xfrm>
              <a:off x="0" y="672"/>
              <a:ext cx="1806" cy="1989"/>
              <a:chOff x="0" y="672"/>
              <a:chExt cx="1806" cy="1989"/>
            </a:xfrm>
          </p:grpSpPr>
          <p:sp>
            <p:nvSpPr>
              <p:cNvPr id="8" name="Rectangle 6"/>
              <p:cNvSpPr>
                <a:spLocks noChangeArrowheads="1"/>
              </p:cNvSpPr>
              <p:nvPr userDrawn="1"/>
            </p:nvSpPr>
            <p:spPr bwMode="auto">
              <a:xfrm>
                <a:off x="361" y="2257"/>
                <a:ext cx="363" cy="404"/>
              </a:xfrm>
              <a:prstGeom prst="rect">
                <a:avLst/>
              </a:prstGeom>
              <a:solidFill>
                <a:schemeClr val="accent2"/>
              </a:solidFill>
              <a:ln w="9525">
                <a:noFill/>
                <a:miter lim="800000"/>
                <a:headEnd/>
                <a:tailEnd/>
              </a:ln>
            </p:spPr>
            <p:txBody>
              <a:bodyPr/>
              <a:lstStyle/>
              <a:p>
                <a:pPr>
                  <a:defRPr/>
                </a:pPr>
                <a:endParaRPr lang="cs-CZ" sz="2400">
                  <a:latin typeface="Times New Roman" pitchFamily="18" charset="0"/>
                </a:endParaRPr>
              </a:p>
            </p:txBody>
          </p:sp>
          <p:sp>
            <p:nvSpPr>
              <p:cNvPr id="9" name="Rectangle 7"/>
              <p:cNvSpPr>
                <a:spLocks noChangeArrowheads="1"/>
              </p:cNvSpPr>
              <p:nvPr userDrawn="1"/>
            </p:nvSpPr>
            <p:spPr bwMode="auto">
              <a:xfrm>
                <a:off x="1081" y="1065"/>
                <a:ext cx="362" cy="405"/>
              </a:xfrm>
              <a:prstGeom prst="rect">
                <a:avLst/>
              </a:prstGeom>
              <a:solidFill>
                <a:schemeClr val="folHlink"/>
              </a:solidFill>
              <a:ln w="9525">
                <a:noFill/>
                <a:miter lim="800000"/>
                <a:headEnd/>
                <a:tailEnd/>
              </a:ln>
            </p:spPr>
            <p:txBody>
              <a:bodyPr/>
              <a:lstStyle/>
              <a:p>
                <a:pPr>
                  <a:defRPr/>
                </a:pPr>
                <a:endParaRPr lang="cs-CZ" sz="2400">
                  <a:latin typeface="Times New Roman" pitchFamily="18" charset="0"/>
                </a:endParaRPr>
              </a:p>
            </p:txBody>
          </p:sp>
          <p:sp>
            <p:nvSpPr>
              <p:cNvPr id="10" name="Rectangle 8"/>
              <p:cNvSpPr>
                <a:spLocks noChangeArrowheads="1"/>
              </p:cNvSpPr>
              <p:nvPr userDrawn="1"/>
            </p:nvSpPr>
            <p:spPr bwMode="auto">
              <a:xfrm>
                <a:off x="1437" y="672"/>
                <a:ext cx="369" cy="400"/>
              </a:xfrm>
              <a:prstGeom prst="rect">
                <a:avLst/>
              </a:prstGeom>
              <a:solidFill>
                <a:schemeClr val="folHlink"/>
              </a:solidFill>
              <a:ln w="9525">
                <a:noFill/>
                <a:miter lim="800000"/>
                <a:headEnd/>
                <a:tailEnd/>
              </a:ln>
            </p:spPr>
            <p:txBody>
              <a:bodyPr/>
              <a:lstStyle/>
              <a:p>
                <a:pPr>
                  <a:defRPr/>
                </a:pPr>
                <a:endParaRPr lang="cs-CZ" sz="2400">
                  <a:latin typeface="Times New Roman" pitchFamily="18" charset="0"/>
                </a:endParaRPr>
              </a:p>
            </p:txBody>
          </p:sp>
          <p:sp>
            <p:nvSpPr>
              <p:cNvPr id="11" name="Rectangle 9"/>
              <p:cNvSpPr>
                <a:spLocks noChangeArrowheads="1"/>
              </p:cNvSpPr>
              <p:nvPr userDrawn="1"/>
            </p:nvSpPr>
            <p:spPr bwMode="auto">
              <a:xfrm>
                <a:off x="719" y="2257"/>
                <a:ext cx="368" cy="404"/>
              </a:xfrm>
              <a:prstGeom prst="rect">
                <a:avLst/>
              </a:prstGeom>
              <a:solidFill>
                <a:schemeClr val="bg2"/>
              </a:solidFill>
              <a:ln w="9525">
                <a:noFill/>
                <a:miter lim="800000"/>
                <a:headEnd/>
                <a:tailEnd/>
              </a:ln>
            </p:spPr>
            <p:txBody>
              <a:bodyPr/>
              <a:lstStyle/>
              <a:p>
                <a:pPr>
                  <a:defRPr/>
                </a:pPr>
                <a:endParaRPr lang="cs-CZ" sz="2400">
                  <a:latin typeface="Times New Roman" pitchFamily="18" charset="0"/>
                </a:endParaRPr>
              </a:p>
            </p:txBody>
          </p:sp>
          <p:sp>
            <p:nvSpPr>
              <p:cNvPr id="12" name="Rectangle 10"/>
              <p:cNvSpPr>
                <a:spLocks noChangeArrowheads="1"/>
              </p:cNvSpPr>
              <p:nvPr userDrawn="1"/>
            </p:nvSpPr>
            <p:spPr bwMode="auto">
              <a:xfrm>
                <a:off x="1437" y="1065"/>
                <a:ext cx="369" cy="405"/>
              </a:xfrm>
              <a:prstGeom prst="rect">
                <a:avLst/>
              </a:prstGeom>
              <a:solidFill>
                <a:schemeClr val="accent2"/>
              </a:solidFill>
              <a:ln w="9525">
                <a:noFill/>
                <a:miter lim="800000"/>
                <a:headEnd/>
                <a:tailEnd/>
              </a:ln>
            </p:spPr>
            <p:txBody>
              <a:bodyPr/>
              <a:lstStyle/>
              <a:p>
                <a:pPr>
                  <a:defRPr/>
                </a:pPr>
                <a:endParaRPr lang="cs-CZ" sz="2400">
                  <a:latin typeface="Times New Roman" pitchFamily="18" charset="0"/>
                </a:endParaRPr>
              </a:p>
            </p:txBody>
          </p:sp>
          <p:sp>
            <p:nvSpPr>
              <p:cNvPr id="13" name="Rectangle 11"/>
              <p:cNvSpPr>
                <a:spLocks noChangeArrowheads="1"/>
              </p:cNvSpPr>
              <p:nvPr userDrawn="1"/>
            </p:nvSpPr>
            <p:spPr bwMode="auto">
              <a:xfrm>
                <a:off x="719" y="1464"/>
                <a:ext cx="368" cy="399"/>
              </a:xfrm>
              <a:prstGeom prst="rect">
                <a:avLst/>
              </a:prstGeom>
              <a:solidFill>
                <a:schemeClr val="folHlink"/>
              </a:solidFill>
              <a:ln w="9525">
                <a:noFill/>
                <a:miter lim="800000"/>
                <a:headEnd/>
                <a:tailEnd/>
              </a:ln>
            </p:spPr>
            <p:txBody>
              <a:bodyPr/>
              <a:lstStyle/>
              <a:p>
                <a:pPr>
                  <a:defRPr/>
                </a:pPr>
                <a:endParaRPr lang="cs-CZ" sz="2400">
                  <a:latin typeface="Times New Roman" pitchFamily="18" charset="0"/>
                </a:endParaRPr>
              </a:p>
            </p:txBody>
          </p:sp>
          <p:sp>
            <p:nvSpPr>
              <p:cNvPr id="14" name="Rectangle 12"/>
              <p:cNvSpPr>
                <a:spLocks noChangeArrowheads="1"/>
              </p:cNvSpPr>
              <p:nvPr userDrawn="1"/>
            </p:nvSpPr>
            <p:spPr bwMode="auto">
              <a:xfrm>
                <a:off x="0" y="1464"/>
                <a:ext cx="367" cy="399"/>
              </a:xfrm>
              <a:prstGeom prst="rect">
                <a:avLst/>
              </a:prstGeom>
              <a:solidFill>
                <a:schemeClr val="bg2"/>
              </a:solidFill>
              <a:ln w="9525">
                <a:noFill/>
                <a:miter lim="800000"/>
                <a:headEnd/>
                <a:tailEnd/>
              </a:ln>
            </p:spPr>
            <p:txBody>
              <a:bodyPr/>
              <a:lstStyle/>
              <a:p>
                <a:pPr>
                  <a:defRPr/>
                </a:pPr>
                <a:endParaRPr lang="cs-CZ" sz="2400">
                  <a:latin typeface="Times New Roman" pitchFamily="18" charset="0"/>
                </a:endParaRPr>
              </a:p>
            </p:txBody>
          </p:sp>
          <p:sp>
            <p:nvSpPr>
              <p:cNvPr id="15" name="Rectangle 13"/>
              <p:cNvSpPr>
                <a:spLocks noChangeArrowheads="1"/>
              </p:cNvSpPr>
              <p:nvPr userDrawn="1"/>
            </p:nvSpPr>
            <p:spPr bwMode="auto">
              <a:xfrm>
                <a:off x="1081" y="1464"/>
                <a:ext cx="362" cy="399"/>
              </a:xfrm>
              <a:prstGeom prst="rect">
                <a:avLst/>
              </a:prstGeom>
              <a:solidFill>
                <a:schemeClr val="accent2"/>
              </a:solidFill>
              <a:ln w="9525">
                <a:noFill/>
                <a:miter lim="800000"/>
                <a:headEnd/>
                <a:tailEnd/>
              </a:ln>
            </p:spPr>
            <p:txBody>
              <a:bodyPr/>
              <a:lstStyle/>
              <a:p>
                <a:pPr>
                  <a:defRPr/>
                </a:pPr>
                <a:endParaRPr lang="cs-CZ" sz="2400">
                  <a:latin typeface="Times New Roman" pitchFamily="18" charset="0"/>
                </a:endParaRPr>
              </a:p>
            </p:txBody>
          </p:sp>
          <p:sp>
            <p:nvSpPr>
              <p:cNvPr id="16" name="Rectangle 14"/>
              <p:cNvSpPr>
                <a:spLocks noChangeArrowheads="1"/>
              </p:cNvSpPr>
              <p:nvPr userDrawn="1"/>
            </p:nvSpPr>
            <p:spPr bwMode="auto">
              <a:xfrm>
                <a:off x="361" y="1857"/>
                <a:ext cx="363" cy="406"/>
              </a:xfrm>
              <a:prstGeom prst="rect">
                <a:avLst/>
              </a:prstGeom>
              <a:solidFill>
                <a:schemeClr val="folHlink"/>
              </a:solidFill>
              <a:ln w="9525">
                <a:noFill/>
                <a:miter lim="800000"/>
                <a:headEnd/>
                <a:tailEnd/>
              </a:ln>
            </p:spPr>
            <p:txBody>
              <a:bodyPr/>
              <a:lstStyle/>
              <a:p>
                <a:pPr>
                  <a:defRPr/>
                </a:pPr>
                <a:endParaRPr lang="cs-CZ" sz="2400">
                  <a:latin typeface="Times New Roman" pitchFamily="18" charset="0"/>
                </a:endParaRPr>
              </a:p>
            </p:txBody>
          </p:sp>
          <p:sp>
            <p:nvSpPr>
              <p:cNvPr id="17" name="Rectangle 15"/>
              <p:cNvSpPr>
                <a:spLocks noChangeArrowheads="1"/>
              </p:cNvSpPr>
              <p:nvPr userDrawn="1"/>
            </p:nvSpPr>
            <p:spPr bwMode="auto">
              <a:xfrm>
                <a:off x="719" y="1857"/>
                <a:ext cx="368" cy="406"/>
              </a:xfrm>
              <a:prstGeom prst="rect">
                <a:avLst/>
              </a:prstGeom>
              <a:solidFill>
                <a:schemeClr val="accent2"/>
              </a:solidFill>
              <a:ln w="9525">
                <a:noFill/>
                <a:miter lim="800000"/>
                <a:headEnd/>
                <a:tailEnd/>
              </a:ln>
            </p:spPr>
            <p:txBody>
              <a:bodyPr/>
              <a:lstStyle/>
              <a:p>
                <a:pPr>
                  <a:defRPr/>
                </a:pPr>
                <a:endParaRPr lang="cs-CZ" sz="2400">
                  <a:latin typeface="Times New Roman" pitchFamily="18" charset="0"/>
                </a:endParaRPr>
              </a:p>
            </p:txBody>
          </p:sp>
        </p:grpSp>
      </p:grpSp>
      <p:sp>
        <p:nvSpPr>
          <p:cNvPr id="125971" name="Rectangle 19"/>
          <p:cNvSpPr>
            <a:spLocks noGrp="1" noChangeArrowheads="1"/>
          </p:cNvSpPr>
          <p:nvPr>
            <p:ph type="ctrTitle"/>
          </p:nvPr>
        </p:nvSpPr>
        <p:spPr>
          <a:xfrm>
            <a:off x="2971800" y="1828800"/>
            <a:ext cx="6019800" cy="2209800"/>
          </a:xfrm>
        </p:spPr>
        <p:txBody>
          <a:bodyPr/>
          <a:lstStyle>
            <a:lvl1pPr>
              <a:defRPr sz="5000">
                <a:solidFill>
                  <a:srgbClr val="FFFFFF"/>
                </a:solidFill>
              </a:defRPr>
            </a:lvl1pPr>
          </a:lstStyle>
          <a:p>
            <a:r>
              <a:rPr lang="cs-CZ"/>
              <a:t>Klepnutím lze upravit styl předlohy nadpisů.</a:t>
            </a:r>
          </a:p>
        </p:txBody>
      </p:sp>
      <p:sp>
        <p:nvSpPr>
          <p:cNvPr id="125972" name="Rectangle 20"/>
          <p:cNvSpPr>
            <a:spLocks noGrp="1" noChangeArrowheads="1"/>
          </p:cNvSpPr>
          <p:nvPr>
            <p:ph type="subTitle" idx="1"/>
          </p:nvPr>
        </p:nvSpPr>
        <p:spPr>
          <a:xfrm>
            <a:off x="2971800" y="4267200"/>
            <a:ext cx="6019800" cy="1752600"/>
          </a:xfrm>
        </p:spPr>
        <p:txBody>
          <a:bodyPr/>
          <a:lstStyle>
            <a:lvl1pPr marL="0" indent="0">
              <a:buFont typeface="Wingdings" pitchFamily="2" charset="2"/>
              <a:buNone/>
              <a:defRPr sz="3400"/>
            </a:lvl1pPr>
          </a:lstStyle>
          <a:p>
            <a:r>
              <a:rPr lang="cs-CZ"/>
              <a:t>Klepnutím lze upravit styl předlohy podnadpisů.</a:t>
            </a:r>
          </a:p>
        </p:txBody>
      </p:sp>
      <p:sp>
        <p:nvSpPr>
          <p:cNvPr id="18" name="Rectangle 16"/>
          <p:cNvSpPr>
            <a:spLocks noGrp="1" noChangeArrowheads="1"/>
          </p:cNvSpPr>
          <p:nvPr>
            <p:ph type="dt" sz="half" idx="10"/>
          </p:nvPr>
        </p:nvSpPr>
        <p:spPr>
          <a:xfrm>
            <a:off x="457200" y="6248400"/>
            <a:ext cx="2133600" cy="457200"/>
          </a:xfrm>
        </p:spPr>
        <p:txBody>
          <a:bodyPr/>
          <a:lstStyle>
            <a:lvl1pPr>
              <a:defRPr/>
            </a:lvl1pPr>
          </a:lstStyle>
          <a:p>
            <a:pPr>
              <a:defRPr/>
            </a:pPr>
            <a:fld id="{62DF1431-050D-49D2-8BFD-2315342BBB04}" type="datetimeFigureOut">
              <a:rPr lang="cs-CZ"/>
              <a:pPr>
                <a:defRPr/>
              </a:pPr>
              <a:t>16.2.2014</a:t>
            </a:fld>
            <a:endParaRPr lang="cs-CZ"/>
          </a:p>
        </p:txBody>
      </p:sp>
      <p:sp>
        <p:nvSpPr>
          <p:cNvPr id="19" name="Rectangle 17"/>
          <p:cNvSpPr>
            <a:spLocks noGrp="1" noChangeArrowheads="1"/>
          </p:cNvSpPr>
          <p:nvPr>
            <p:ph type="ftr" sz="quarter" idx="11"/>
          </p:nvPr>
        </p:nvSpPr>
        <p:spPr/>
        <p:txBody>
          <a:bodyPr/>
          <a:lstStyle>
            <a:lvl1pPr>
              <a:defRPr/>
            </a:lvl1pPr>
          </a:lstStyle>
          <a:p>
            <a:pPr>
              <a:defRPr/>
            </a:pPr>
            <a:endParaRPr lang="cs-CZ"/>
          </a:p>
        </p:txBody>
      </p:sp>
      <p:sp>
        <p:nvSpPr>
          <p:cNvPr id="20" name="Rectangle 18"/>
          <p:cNvSpPr>
            <a:spLocks noGrp="1" noChangeArrowheads="1"/>
          </p:cNvSpPr>
          <p:nvPr>
            <p:ph type="sldNum" sz="quarter" idx="12"/>
          </p:nvPr>
        </p:nvSpPr>
        <p:spPr/>
        <p:txBody>
          <a:bodyPr/>
          <a:lstStyle>
            <a:lvl1pPr>
              <a:defRPr/>
            </a:lvl1pPr>
          </a:lstStyle>
          <a:p>
            <a:pPr>
              <a:defRPr/>
            </a:pPr>
            <a:fld id="{85206984-15F3-4375-AD2C-DA0FFE1F0D97}"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2"/>
          <p:cNvSpPr>
            <a:spLocks noGrp="1" noChangeArrowheads="1"/>
          </p:cNvSpPr>
          <p:nvPr>
            <p:ph type="ftr" sz="quarter" idx="10"/>
          </p:nvPr>
        </p:nvSpPr>
        <p:spPr>
          <a:ln/>
        </p:spPr>
        <p:txBody>
          <a:bodyPr/>
          <a:lstStyle>
            <a:lvl1pPr>
              <a:defRPr/>
            </a:lvl1pPr>
          </a:lstStyle>
          <a:p>
            <a:pPr>
              <a:defRPr/>
            </a:pPr>
            <a:endParaRPr lang="cs-CZ"/>
          </a:p>
        </p:txBody>
      </p:sp>
      <p:sp>
        <p:nvSpPr>
          <p:cNvPr id="5" name="Rectangle 3"/>
          <p:cNvSpPr>
            <a:spLocks noGrp="1" noChangeArrowheads="1"/>
          </p:cNvSpPr>
          <p:nvPr>
            <p:ph type="sldNum" sz="quarter" idx="11"/>
          </p:nvPr>
        </p:nvSpPr>
        <p:spPr>
          <a:ln/>
        </p:spPr>
        <p:txBody>
          <a:bodyPr/>
          <a:lstStyle>
            <a:lvl1pPr>
              <a:defRPr/>
            </a:lvl1pPr>
          </a:lstStyle>
          <a:p>
            <a:pPr>
              <a:defRPr/>
            </a:pPr>
            <a:fld id="{7CF8BF66-3411-42BC-B479-9B38AC9BA90D}" type="slidenum">
              <a:rPr lang="cs-CZ"/>
              <a:pPr>
                <a:defRPr/>
              </a:pPr>
              <a:t>‹#›</a:t>
            </a:fld>
            <a:endParaRPr lang="cs-CZ"/>
          </a:p>
        </p:txBody>
      </p:sp>
      <p:sp>
        <p:nvSpPr>
          <p:cNvPr id="6" name="Rectangle 16"/>
          <p:cNvSpPr>
            <a:spLocks noGrp="1" noChangeArrowheads="1"/>
          </p:cNvSpPr>
          <p:nvPr>
            <p:ph type="dt" sz="half" idx="12"/>
          </p:nvPr>
        </p:nvSpPr>
        <p:spPr>
          <a:ln/>
        </p:spPr>
        <p:txBody>
          <a:bodyPr/>
          <a:lstStyle>
            <a:lvl1pPr>
              <a:defRPr/>
            </a:lvl1pPr>
          </a:lstStyle>
          <a:p>
            <a:pPr>
              <a:defRPr/>
            </a:pPr>
            <a:fld id="{63E935E7-CC71-42C2-BE6F-7AF8D7E4B6D8}" type="datetimeFigureOut">
              <a:rPr lang="cs-CZ"/>
              <a:pPr>
                <a:defRPr/>
              </a:pPr>
              <a:t>16.2.2014</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Klepnutím lze upravit styly předlohy textu.</a:t>
            </a:r>
          </a:p>
        </p:txBody>
      </p:sp>
      <p:sp>
        <p:nvSpPr>
          <p:cNvPr id="4" name="Rectangle 2"/>
          <p:cNvSpPr>
            <a:spLocks noGrp="1" noChangeArrowheads="1"/>
          </p:cNvSpPr>
          <p:nvPr>
            <p:ph type="ftr" sz="quarter" idx="10"/>
          </p:nvPr>
        </p:nvSpPr>
        <p:spPr>
          <a:ln/>
        </p:spPr>
        <p:txBody>
          <a:bodyPr/>
          <a:lstStyle>
            <a:lvl1pPr>
              <a:defRPr/>
            </a:lvl1pPr>
          </a:lstStyle>
          <a:p>
            <a:pPr>
              <a:defRPr/>
            </a:pPr>
            <a:endParaRPr lang="cs-CZ"/>
          </a:p>
        </p:txBody>
      </p:sp>
      <p:sp>
        <p:nvSpPr>
          <p:cNvPr id="5" name="Rectangle 3"/>
          <p:cNvSpPr>
            <a:spLocks noGrp="1" noChangeArrowheads="1"/>
          </p:cNvSpPr>
          <p:nvPr>
            <p:ph type="sldNum" sz="quarter" idx="11"/>
          </p:nvPr>
        </p:nvSpPr>
        <p:spPr>
          <a:ln/>
        </p:spPr>
        <p:txBody>
          <a:bodyPr/>
          <a:lstStyle>
            <a:lvl1pPr>
              <a:defRPr/>
            </a:lvl1pPr>
          </a:lstStyle>
          <a:p>
            <a:pPr>
              <a:defRPr/>
            </a:pPr>
            <a:fld id="{3BDC792C-ACF1-4C39-9308-65390317E888}" type="slidenum">
              <a:rPr lang="cs-CZ"/>
              <a:pPr>
                <a:defRPr/>
              </a:pPr>
              <a:t>‹#›</a:t>
            </a:fld>
            <a:endParaRPr lang="cs-CZ"/>
          </a:p>
        </p:txBody>
      </p:sp>
      <p:sp>
        <p:nvSpPr>
          <p:cNvPr id="6" name="Rectangle 16"/>
          <p:cNvSpPr>
            <a:spLocks noGrp="1" noChangeArrowheads="1"/>
          </p:cNvSpPr>
          <p:nvPr>
            <p:ph type="dt" sz="half" idx="12"/>
          </p:nvPr>
        </p:nvSpPr>
        <p:spPr>
          <a:ln/>
        </p:spPr>
        <p:txBody>
          <a:bodyPr/>
          <a:lstStyle>
            <a:lvl1pPr>
              <a:defRPr/>
            </a:lvl1pPr>
          </a:lstStyle>
          <a:p>
            <a:pPr>
              <a:defRPr/>
            </a:pPr>
            <a:fld id="{F40B7B73-8C54-4A8F-8A0E-5F15AF3E1A16}" type="datetimeFigureOut">
              <a:rPr lang="cs-CZ"/>
              <a:pPr>
                <a:defRPr/>
              </a:pPr>
              <a:t>16.2.2014</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981200"/>
            <a:ext cx="4038600"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981200"/>
            <a:ext cx="4038600"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2"/>
          <p:cNvSpPr>
            <a:spLocks noGrp="1" noChangeArrowheads="1"/>
          </p:cNvSpPr>
          <p:nvPr>
            <p:ph type="ftr" sz="quarter" idx="10"/>
          </p:nvPr>
        </p:nvSpPr>
        <p:spPr>
          <a:ln/>
        </p:spPr>
        <p:txBody>
          <a:bodyPr/>
          <a:lstStyle>
            <a:lvl1pPr>
              <a:defRPr/>
            </a:lvl1pPr>
          </a:lstStyle>
          <a:p>
            <a:pPr>
              <a:defRPr/>
            </a:pPr>
            <a:endParaRPr lang="cs-CZ"/>
          </a:p>
        </p:txBody>
      </p:sp>
      <p:sp>
        <p:nvSpPr>
          <p:cNvPr id="6" name="Rectangle 3"/>
          <p:cNvSpPr>
            <a:spLocks noGrp="1" noChangeArrowheads="1"/>
          </p:cNvSpPr>
          <p:nvPr>
            <p:ph type="sldNum" sz="quarter" idx="11"/>
          </p:nvPr>
        </p:nvSpPr>
        <p:spPr>
          <a:ln/>
        </p:spPr>
        <p:txBody>
          <a:bodyPr/>
          <a:lstStyle>
            <a:lvl1pPr>
              <a:defRPr/>
            </a:lvl1pPr>
          </a:lstStyle>
          <a:p>
            <a:pPr>
              <a:defRPr/>
            </a:pPr>
            <a:fld id="{A4273E02-6554-4E70-84E3-6F62D47CD13D}" type="slidenum">
              <a:rPr lang="cs-CZ"/>
              <a:pPr>
                <a:defRPr/>
              </a:pPr>
              <a:t>‹#›</a:t>
            </a:fld>
            <a:endParaRPr lang="cs-CZ"/>
          </a:p>
        </p:txBody>
      </p:sp>
      <p:sp>
        <p:nvSpPr>
          <p:cNvPr id="7" name="Rectangle 16"/>
          <p:cNvSpPr>
            <a:spLocks noGrp="1" noChangeArrowheads="1"/>
          </p:cNvSpPr>
          <p:nvPr>
            <p:ph type="dt" sz="half" idx="12"/>
          </p:nvPr>
        </p:nvSpPr>
        <p:spPr>
          <a:ln/>
        </p:spPr>
        <p:txBody>
          <a:bodyPr/>
          <a:lstStyle>
            <a:lvl1pPr>
              <a:defRPr/>
            </a:lvl1pPr>
          </a:lstStyle>
          <a:p>
            <a:pPr>
              <a:defRPr/>
            </a:pPr>
            <a:fld id="{2A7C1F44-4A66-427C-B09B-E8EE8EB25382}" type="datetimeFigureOut">
              <a:rPr lang="cs-CZ"/>
              <a:pPr>
                <a:defRPr/>
              </a:pPr>
              <a:t>16.2.2014</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1143000"/>
          </a:xfrm>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Rectangle 2"/>
          <p:cNvSpPr>
            <a:spLocks noGrp="1" noChangeArrowheads="1"/>
          </p:cNvSpPr>
          <p:nvPr>
            <p:ph type="ftr" sz="quarter" idx="10"/>
          </p:nvPr>
        </p:nvSpPr>
        <p:spPr>
          <a:ln/>
        </p:spPr>
        <p:txBody>
          <a:bodyPr/>
          <a:lstStyle>
            <a:lvl1pPr>
              <a:defRPr/>
            </a:lvl1pPr>
          </a:lstStyle>
          <a:p>
            <a:pPr>
              <a:defRPr/>
            </a:pPr>
            <a:endParaRPr lang="cs-CZ"/>
          </a:p>
        </p:txBody>
      </p:sp>
      <p:sp>
        <p:nvSpPr>
          <p:cNvPr id="8" name="Rectangle 3"/>
          <p:cNvSpPr>
            <a:spLocks noGrp="1" noChangeArrowheads="1"/>
          </p:cNvSpPr>
          <p:nvPr>
            <p:ph type="sldNum" sz="quarter" idx="11"/>
          </p:nvPr>
        </p:nvSpPr>
        <p:spPr>
          <a:ln/>
        </p:spPr>
        <p:txBody>
          <a:bodyPr/>
          <a:lstStyle>
            <a:lvl1pPr>
              <a:defRPr/>
            </a:lvl1pPr>
          </a:lstStyle>
          <a:p>
            <a:pPr>
              <a:defRPr/>
            </a:pPr>
            <a:fld id="{6FA0B884-2F17-4443-9224-5ADBC88DE637}" type="slidenum">
              <a:rPr lang="cs-CZ"/>
              <a:pPr>
                <a:defRPr/>
              </a:pPr>
              <a:t>‹#›</a:t>
            </a:fld>
            <a:endParaRPr lang="cs-CZ"/>
          </a:p>
        </p:txBody>
      </p:sp>
      <p:sp>
        <p:nvSpPr>
          <p:cNvPr id="9" name="Rectangle 16"/>
          <p:cNvSpPr>
            <a:spLocks noGrp="1" noChangeArrowheads="1"/>
          </p:cNvSpPr>
          <p:nvPr>
            <p:ph type="dt" sz="half" idx="12"/>
          </p:nvPr>
        </p:nvSpPr>
        <p:spPr>
          <a:ln/>
        </p:spPr>
        <p:txBody>
          <a:bodyPr/>
          <a:lstStyle>
            <a:lvl1pPr>
              <a:defRPr/>
            </a:lvl1pPr>
          </a:lstStyle>
          <a:p>
            <a:pPr>
              <a:defRPr/>
            </a:pPr>
            <a:fld id="{4C58EE84-B794-401D-9CBB-D46B8DB916F0}" type="datetimeFigureOut">
              <a:rPr lang="cs-CZ"/>
              <a:pPr>
                <a:defRPr/>
              </a:pPr>
              <a:t>16.2.2014</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Rectangle 2"/>
          <p:cNvSpPr>
            <a:spLocks noGrp="1" noChangeArrowheads="1"/>
          </p:cNvSpPr>
          <p:nvPr>
            <p:ph type="ftr" sz="quarter" idx="10"/>
          </p:nvPr>
        </p:nvSpPr>
        <p:spPr>
          <a:ln/>
        </p:spPr>
        <p:txBody>
          <a:bodyPr/>
          <a:lstStyle>
            <a:lvl1pPr>
              <a:defRPr/>
            </a:lvl1pPr>
          </a:lstStyle>
          <a:p>
            <a:pPr>
              <a:defRPr/>
            </a:pPr>
            <a:endParaRPr lang="cs-CZ"/>
          </a:p>
        </p:txBody>
      </p:sp>
      <p:sp>
        <p:nvSpPr>
          <p:cNvPr id="4" name="Rectangle 3"/>
          <p:cNvSpPr>
            <a:spLocks noGrp="1" noChangeArrowheads="1"/>
          </p:cNvSpPr>
          <p:nvPr>
            <p:ph type="sldNum" sz="quarter" idx="11"/>
          </p:nvPr>
        </p:nvSpPr>
        <p:spPr>
          <a:ln/>
        </p:spPr>
        <p:txBody>
          <a:bodyPr/>
          <a:lstStyle>
            <a:lvl1pPr>
              <a:defRPr/>
            </a:lvl1pPr>
          </a:lstStyle>
          <a:p>
            <a:pPr>
              <a:defRPr/>
            </a:pPr>
            <a:fld id="{830D3484-FE2E-4157-B0D3-8F101F2248E2}" type="slidenum">
              <a:rPr lang="cs-CZ"/>
              <a:pPr>
                <a:defRPr/>
              </a:pPr>
              <a:t>‹#›</a:t>
            </a:fld>
            <a:endParaRPr lang="cs-CZ"/>
          </a:p>
        </p:txBody>
      </p:sp>
      <p:sp>
        <p:nvSpPr>
          <p:cNvPr id="5" name="Rectangle 16"/>
          <p:cNvSpPr>
            <a:spLocks noGrp="1" noChangeArrowheads="1"/>
          </p:cNvSpPr>
          <p:nvPr>
            <p:ph type="dt" sz="half" idx="12"/>
          </p:nvPr>
        </p:nvSpPr>
        <p:spPr>
          <a:ln/>
        </p:spPr>
        <p:txBody>
          <a:bodyPr/>
          <a:lstStyle>
            <a:lvl1pPr>
              <a:defRPr/>
            </a:lvl1pPr>
          </a:lstStyle>
          <a:p>
            <a:pPr>
              <a:defRPr/>
            </a:pPr>
            <a:fld id="{795B14BC-9BCF-4E2E-B59F-18815026202F}" type="datetimeFigureOut">
              <a:rPr lang="cs-CZ"/>
              <a:pPr>
                <a:defRPr/>
              </a:pPr>
              <a:t>16.2.2014</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Rectangle 2"/>
          <p:cNvSpPr>
            <a:spLocks noGrp="1" noChangeArrowheads="1"/>
          </p:cNvSpPr>
          <p:nvPr>
            <p:ph type="ftr" sz="quarter" idx="10"/>
          </p:nvPr>
        </p:nvSpPr>
        <p:spPr>
          <a:ln/>
        </p:spPr>
        <p:txBody>
          <a:bodyPr/>
          <a:lstStyle>
            <a:lvl1pPr>
              <a:defRPr/>
            </a:lvl1pPr>
          </a:lstStyle>
          <a:p>
            <a:pPr>
              <a:defRPr/>
            </a:pPr>
            <a:endParaRPr lang="cs-CZ"/>
          </a:p>
        </p:txBody>
      </p:sp>
      <p:sp>
        <p:nvSpPr>
          <p:cNvPr id="3" name="Rectangle 3"/>
          <p:cNvSpPr>
            <a:spLocks noGrp="1" noChangeArrowheads="1"/>
          </p:cNvSpPr>
          <p:nvPr>
            <p:ph type="sldNum" sz="quarter" idx="11"/>
          </p:nvPr>
        </p:nvSpPr>
        <p:spPr>
          <a:ln/>
        </p:spPr>
        <p:txBody>
          <a:bodyPr/>
          <a:lstStyle>
            <a:lvl1pPr>
              <a:defRPr/>
            </a:lvl1pPr>
          </a:lstStyle>
          <a:p>
            <a:pPr>
              <a:defRPr/>
            </a:pPr>
            <a:fld id="{F1DC4E07-A567-428F-8836-9DB6721FB303}" type="slidenum">
              <a:rPr lang="cs-CZ"/>
              <a:pPr>
                <a:defRPr/>
              </a:pPr>
              <a:t>‹#›</a:t>
            </a:fld>
            <a:endParaRPr lang="cs-CZ"/>
          </a:p>
        </p:txBody>
      </p:sp>
      <p:sp>
        <p:nvSpPr>
          <p:cNvPr id="4" name="Rectangle 16"/>
          <p:cNvSpPr>
            <a:spLocks noGrp="1" noChangeArrowheads="1"/>
          </p:cNvSpPr>
          <p:nvPr>
            <p:ph type="dt" sz="half" idx="12"/>
          </p:nvPr>
        </p:nvSpPr>
        <p:spPr>
          <a:ln/>
        </p:spPr>
        <p:txBody>
          <a:bodyPr/>
          <a:lstStyle>
            <a:lvl1pPr>
              <a:defRPr/>
            </a:lvl1pPr>
          </a:lstStyle>
          <a:p>
            <a:pPr>
              <a:defRPr/>
            </a:pPr>
            <a:fld id="{E9C07DBA-52C2-4038-9F89-603CAB54CB75}" type="datetimeFigureOut">
              <a:rPr lang="cs-CZ"/>
              <a:pPr>
                <a:defRPr/>
              </a:pPr>
              <a:t>16.2.2014</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Rectangle 2"/>
          <p:cNvSpPr>
            <a:spLocks noGrp="1" noChangeArrowheads="1"/>
          </p:cNvSpPr>
          <p:nvPr>
            <p:ph type="ftr" sz="quarter" idx="10"/>
          </p:nvPr>
        </p:nvSpPr>
        <p:spPr>
          <a:ln/>
        </p:spPr>
        <p:txBody>
          <a:bodyPr/>
          <a:lstStyle>
            <a:lvl1pPr>
              <a:defRPr/>
            </a:lvl1pPr>
          </a:lstStyle>
          <a:p>
            <a:pPr>
              <a:defRPr/>
            </a:pPr>
            <a:endParaRPr lang="cs-CZ"/>
          </a:p>
        </p:txBody>
      </p:sp>
      <p:sp>
        <p:nvSpPr>
          <p:cNvPr id="6" name="Rectangle 3"/>
          <p:cNvSpPr>
            <a:spLocks noGrp="1" noChangeArrowheads="1"/>
          </p:cNvSpPr>
          <p:nvPr>
            <p:ph type="sldNum" sz="quarter" idx="11"/>
          </p:nvPr>
        </p:nvSpPr>
        <p:spPr>
          <a:ln/>
        </p:spPr>
        <p:txBody>
          <a:bodyPr/>
          <a:lstStyle>
            <a:lvl1pPr>
              <a:defRPr/>
            </a:lvl1pPr>
          </a:lstStyle>
          <a:p>
            <a:pPr>
              <a:defRPr/>
            </a:pPr>
            <a:fld id="{99CD26F5-CB64-4A39-8C47-C1284BD40617}" type="slidenum">
              <a:rPr lang="cs-CZ"/>
              <a:pPr>
                <a:defRPr/>
              </a:pPr>
              <a:t>‹#›</a:t>
            </a:fld>
            <a:endParaRPr lang="cs-CZ"/>
          </a:p>
        </p:txBody>
      </p:sp>
      <p:sp>
        <p:nvSpPr>
          <p:cNvPr id="7" name="Rectangle 16"/>
          <p:cNvSpPr>
            <a:spLocks noGrp="1" noChangeArrowheads="1"/>
          </p:cNvSpPr>
          <p:nvPr>
            <p:ph type="dt" sz="half" idx="12"/>
          </p:nvPr>
        </p:nvSpPr>
        <p:spPr>
          <a:ln/>
        </p:spPr>
        <p:txBody>
          <a:bodyPr/>
          <a:lstStyle>
            <a:lvl1pPr>
              <a:defRPr/>
            </a:lvl1pPr>
          </a:lstStyle>
          <a:p>
            <a:pPr>
              <a:defRPr/>
            </a:pPr>
            <a:fld id="{6D31CBCE-B9F7-4B09-99D0-E7C4E016FC38}" type="datetimeFigureOut">
              <a:rPr lang="cs-CZ"/>
              <a:pPr>
                <a:defRPr/>
              </a:pPr>
              <a:t>16.2.2014</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Rectangle 2"/>
          <p:cNvSpPr>
            <a:spLocks noGrp="1" noChangeArrowheads="1"/>
          </p:cNvSpPr>
          <p:nvPr>
            <p:ph type="ftr" sz="quarter" idx="10"/>
          </p:nvPr>
        </p:nvSpPr>
        <p:spPr>
          <a:ln/>
        </p:spPr>
        <p:txBody>
          <a:bodyPr/>
          <a:lstStyle>
            <a:lvl1pPr>
              <a:defRPr/>
            </a:lvl1pPr>
          </a:lstStyle>
          <a:p>
            <a:pPr>
              <a:defRPr/>
            </a:pPr>
            <a:endParaRPr lang="cs-CZ"/>
          </a:p>
        </p:txBody>
      </p:sp>
      <p:sp>
        <p:nvSpPr>
          <p:cNvPr id="6" name="Rectangle 3"/>
          <p:cNvSpPr>
            <a:spLocks noGrp="1" noChangeArrowheads="1"/>
          </p:cNvSpPr>
          <p:nvPr>
            <p:ph type="sldNum" sz="quarter" idx="11"/>
          </p:nvPr>
        </p:nvSpPr>
        <p:spPr>
          <a:ln/>
        </p:spPr>
        <p:txBody>
          <a:bodyPr/>
          <a:lstStyle>
            <a:lvl1pPr>
              <a:defRPr/>
            </a:lvl1pPr>
          </a:lstStyle>
          <a:p>
            <a:pPr>
              <a:defRPr/>
            </a:pPr>
            <a:fld id="{62F70F32-7291-4883-BB5B-131C7ABCF27F}" type="slidenum">
              <a:rPr lang="cs-CZ"/>
              <a:pPr>
                <a:defRPr/>
              </a:pPr>
              <a:t>‹#›</a:t>
            </a:fld>
            <a:endParaRPr lang="cs-CZ"/>
          </a:p>
        </p:txBody>
      </p:sp>
      <p:sp>
        <p:nvSpPr>
          <p:cNvPr id="7" name="Rectangle 16"/>
          <p:cNvSpPr>
            <a:spLocks noGrp="1" noChangeArrowheads="1"/>
          </p:cNvSpPr>
          <p:nvPr>
            <p:ph type="dt" sz="half" idx="12"/>
          </p:nvPr>
        </p:nvSpPr>
        <p:spPr>
          <a:ln/>
        </p:spPr>
        <p:txBody>
          <a:bodyPr/>
          <a:lstStyle>
            <a:lvl1pPr>
              <a:defRPr/>
            </a:lvl1pPr>
          </a:lstStyle>
          <a:p>
            <a:pPr>
              <a:defRPr/>
            </a:pPr>
            <a:fld id="{A5198AB3-D151-4FF7-A042-8FA27E3EF90B}" type="datetimeFigureOut">
              <a:rPr lang="cs-CZ"/>
              <a:pPr>
                <a:defRPr/>
              </a:pPr>
              <a:t>16.2.2014</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2"/>
          <p:cNvSpPr>
            <a:spLocks noGrp="1" noChangeArrowheads="1"/>
          </p:cNvSpPr>
          <p:nvPr>
            <p:ph type="ftr" sz="quarter" idx="10"/>
          </p:nvPr>
        </p:nvSpPr>
        <p:spPr>
          <a:ln/>
        </p:spPr>
        <p:txBody>
          <a:bodyPr/>
          <a:lstStyle>
            <a:lvl1pPr>
              <a:defRPr/>
            </a:lvl1pPr>
          </a:lstStyle>
          <a:p>
            <a:pPr>
              <a:defRPr/>
            </a:pPr>
            <a:endParaRPr lang="cs-CZ"/>
          </a:p>
        </p:txBody>
      </p:sp>
      <p:sp>
        <p:nvSpPr>
          <p:cNvPr id="5" name="Rectangle 3"/>
          <p:cNvSpPr>
            <a:spLocks noGrp="1" noChangeArrowheads="1"/>
          </p:cNvSpPr>
          <p:nvPr>
            <p:ph type="sldNum" sz="quarter" idx="11"/>
          </p:nvPr>
        </p:nvSpPr>
        <p:spPr>
          <a:ln/>
        </p:spPr>
        <p:txBody>
          <a:bodyPr/>
          <a:lstStyle>
            <a:lvl1pPr>
              <a:defRPr/>
            </a:lvl1pPr>
          </a:lstStyle>
          <a:p>
            <a:pPr>
              <a:defRPr/>
            </a:pPr>
            <a:fld id="{47144D1E-EE38-4715-AE22-31D92DA4580F}" type="slidenum">
              <a:rPr lang="cs-CZ"/>
              <a:pPr>
                <a:defRPr/>
              </a:pPr>
              <a:t>‹#›</a:t>
            </a:fld>
            <a:endParaRPr lang="cs-CZ"/>
          </a:p>
        </p:txBody>
      </p:sp>
      <p:sp>
        <p:nvSpPr>
          <p:cNvPr id="6" name="Rectangle 16"/>
          <p:cNvSpPr>
            <a:spLocks noGrp="1" noChangeArrowheads="1"/>
          </p:cNvSpPr>
          <p:nvPr>
            <p:ph type="dt" sz="half" idx="12"/>
          </p:nvPr>
        </p:nvSpPr>
        <p:spPr>
          <a:ln/>
        </p:spPr>
        <p:txBody>
          <a:bodyPr/>
          <a:lstStyle>
            <a:lvl1pPr>
              <a:defRPr/>
            </a:lvl1pPr>
          </a:lstStyle>
          <a:p>
            <a:pPr>
              <a:defRPr/>
            </a:pPr>
            <a:fld id="{2FFE60DA-7909-4222-BFF5-AF46C9C23E2D}" type="datetimeFigureOut">
              <a:rPr lang="cs-CZ"/>
              <a:pPr>
                <a:defRPr/>
              </a:pPr>
              <a:t>16.2.2014</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457200"/>
            <a:ext cx="2057400" cy="5410200"/>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457200"/>
            <a:ext cx="6019800" cy="5410200"/>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2"/>
          <p:cNvSpPr>
            <a:spLocks noGrp="1" noChangeArrowheads="1"/>
          </p:cNvSpPr>
          <p:nvPr>
            <p:ph type="ftr" sz="quarter" idx="10"/>
          </p:nvPr>
        </p:nvSpPr>
        <p:spPr>
          <a:ln/>
        </p:spPr>
        <p:txBody>
          <a:bodyPr/>
          <a:lstStyle>
            <a:lvl1pPr>
              <a:defRPr/>
            </a:lvl1pPr>
          </a:lstStyle>
          <a:p>
            <a:pPr>
              <a:defRPr/>
            </a:pPr>
            <a:endParaRPr lang="cs-CZ"/>
          </a:p>
        </p:txBody>
      </p:sp>
      <p:sp>
        <p:nvSpPr>
          <p:cNvPr id="5" name="Rectangle 3"/>
          <p:cNvSpPr>
            <a:spLocks noGrp="1" noChangeArrowheads="1"/>
          </p:cNvSpPr>
          <p:nvPr>
            <p:ph type="sldNum" sz="quarter" idx="11"/>
          </p:nvPr>
        </p:nvSpPr>
        <p:spPr>
          <a:ln/>
        </p:spPr>
        <p:txBody>
          <a:bodyPr/>
          <a:lstStyle>
            <a:lvl1pPr>
              <a:defRPr/>
            </a:lvl1pPr>
          </a:lstStyle>
          <a:p>
            <a:pPr>
              <a:defRPr/>
            </a:pPr>
            <a:fld id="{D6BF0E85-34E0-4184-A6D3-F86C2AD86D89}" type="slidenum">
              <a:rPr lang="cs-CZ"/>
              <a:pPr>
                <a:defRPr/>
              </a:pPr>
              <a:t>‹#›</a:t>
            </a:fld>
            <a:endParaRPr lang="cs-CZ"/>
          </a:p>
        </p:txBody>
      </p:sp>
      <p:sp>
        <p:nvSpPr>
          <p:cNvPr id="6" name="Rectangle 16"/>
          <p:cNvSpPr>
            <a:spLocks noGrp="1" noChangeArrowheads="1"/>
          </p:cNvSpPr>
          <p:nvPr>
            <p:ph type="dt" sz="half" idx="12"/>
          </p:nvPr>
        </p:nvSpPr>
        <p:spPr>
          <a:ln/>
        </p:spPr>
        <p:txBody>
          <a:bodyPr/>
          <a:lstStyle>
            <a:lvl1pPr>
              <a:defRPr/>
            </a:lvl1pPr>
          </a:lstStyle>
          <a:p>
            <a:pPr>
              <a:defRPr/>
            </a:pPr>
            <a:fld id="{CF63A62C-0243-4331-B7CA-85B7B0F968B2}" type="datetimeFigureOut">
              <a:rPr lang="cs-CZ"/>
              <a:pPr>
                <a:defRPr/>
              </a:pPr>
              <a:t>16.2.2014</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reserve="1">
  <p:cSld name="Obsah">
    <p:spTree>
      <p:nvGrpSpPr>
        <p:cNvPr id="1" name=""/>
        <p:cNvGrpSpPr/>
        <p:nvPr/>
      </p:nvGrpSpPr>
      <p:grpSpPr>
        <a:xfrm>
          <a:off x="0" y="0"/>
          <a:ext cx="0" cy="0"/>
          <a:chOff x="0" y="0"/>
          <a:chExt cx="0" cy="0"/>
        </a:xfrm>
      </p:grpSpPr>
      <p:sp>
        <p:nvSpPr>
          <p:cNvPr id="2" name="Zástupný symbol pro obsah 1"/>
          <p:cNvSpPr>
            <a:spLocks noGrp="1"/>
          </p:cNvSpPr>
          <p:nvPr>
            <p:ph/>
          </p:nvPr>
        </p:nvSpPr>
        <p:spPr>
          <a:xfrm>
            <a:off x="457200" y="457200"/>
            <a:ext cx="8229600" cy="54102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3" name="Rectangle 2"/>
          <p:cNvSpPr>
            <a:spLocks noGrp="1" noChangeArrowheads="1"/>
          </p:cNvSpPr>
          <p:nvPr>
            <p:ph type="ftr" sz="quarter" idx="10"/>
          </p:nvPr>
        </p:nvSpPr>
        <p:spPr>
          <a:ln/>
        </p:spPr>
        <p:txBody>
          <a:bodyPr/>
          <a:lstStyle>
            <a:lvl1pPr>
              <a:defRPr/>
            </a:lvl1pPr>
          </a:lstStyle>
          <a:p>
            <a:pPr>
              <a:defRPr/>
            </a:pPr>
            <a:endParaRPr lang="cs-CZ"/>
          </a:p>
        </p:txBody>
      </p:sp>
      <p:sp>
        <p:nvSpPr>
          <p:cNvPr id="4" name="Rectangle 3"/>
          <p:cNvSpPr>
            <a:spLocks noGrp="1" noChangeArrowheads="1"/>
          </p:cNvSpPr>
          <p:nvPr>
            <p:ph type="sldNum" sz="quarter" idx="11"/>
          </p:nvPr>
        </p:nvSpPr>
        <p:spPr>
          <a:ln/>
        </p:spPr>
        <p:txBody>
          <a:bodyPr/>
          <a:lstStyle>
            <a:lvl1pPr>
              <a:defRPr/>
            </a:lvl1pPr>
          </a:lstStyle>
          <a:p>
            <a:pPr>
              <a:defRPr/>
            </a:pPr>
            <a:fld id="{4D8D2C9A-E2F2-4FF6-86A6-82E5930835D2}" type="slidenum">
              <a:rPr lang="cs-CZ"/>
              <a:pPr>
                <a:defRPr/>
              </a:pPr>
              <a:t>‹#›</a:t>
            </a:fld>
            <a:endParaRPr lang="cs-CZ"/>
          </a:p>
        </p:txBody>
      </p:sp>
      <p:sp>
        <p:nvSpPr>
          <p:cNvPr id="5" name="Rectangle 16"/>
          <p:cNvSpPr>
            <a:spLocks noGrp="1" noChangeArrowheads="1"/>
          </p:cNvSpPr>
          <p:nvPr>
            <p:ph type="dt" sz="half" idx="12"/>
          </p:nvPr>
        </p:nvSpPr>
        <p:spPr>
          <a:ln/>
        </p:spPr>
        <p:txBody>
          <a:bodyPr/>
          <a:lstStyle>
            <a:lvl1pPr>
              <a:defRPr/>
            </a:lvl1pPr>
          </a:lstStyle>
          <a:p>
            <a:pPr>
              <a:defRPr/>
            </a:pPr>
            <a:fld id="{20E85431-ABD8-4190-A731-5871B99FE3FC}" type="datetimeFigureOut">
              <a:rPr lang="cs-CZ"/>
              <a:pPr>
                <a:defRPr/>
              </a:pPr>
              <a:t>16.2.2014</a:t>
            </a:fld>
            <a:endParaRPr lang="cs-CZ"/>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reserve="1">
  <p:cSld name="Nadpis a tabulka">
    <p:spTree>
      <p:nvGrpSpPr>
        <p:cNvPr id="1" name=""/>
        <p:cNvGrpSpPr/>
        <p:nvPr/>
      </p:nvGrpSpPr>
      <p:grpSpPr>
        <a:xfrm>
          <a:off x="0" y="0"/>
          <a:ext cx="0" cy="0"/>
          <a:chOff x="0" y="0"/>
          <a:chExt cx="0" cy="0"/>
        </a:xfrm>
      </p:grpSpPr>
      <p:sp>
        <p:nvSpPr>
          <p:cNvPr id="2" name="Nadpis 1"/>
          <p:cNvSpPr>
            <a:spLocks noGrp="1"/>
          </p:cNvSpPr>
          <p:nvPr>
            <p:ph type="title"/>
          </p:nvPr>
        </p:nvSpPr>
        <p:spPr>
          <a:xfrm>
            <a:off x="457200" y="457200"/>
            <a:ext cx="8229600" cy="1371600"/>
          </a:xfrm>
        </p:spPr>
        <p:txBody>
          <a:bodyPr/>
          <a:lstStyle/>
          <a:p>
            <a:r>
              <a:rPr lang="cs-CZ" smtClean="0"/>
              <a:t>Klepnutím lze upravit styl předlohy nadpisů.</a:t>
            </a:r>
            <a:endParaRPr lang="cs-CZ"/>
          </a:p>
        </p:txBody>
      </p:sp>
      <p:sp>
        <p:nvSpPr>
          <p:cNvPr id="3" name="Zástupný symbol pro tabulku 2"/>
          <p:cNvSpPr>
            <a:spLocks noGrp="1"/>
          </p:cNvSpPr>
          <p:nvPr>
            <p:ph type="tbl" idx="1"/>
          </p:nvPr>
        </p:nvSpPr>
        <p:spPr>
          <a:xfrm>
            <a:off x="457200" y="1981200"/>
            <a:ext cx="8229600" cy="3886200"/>
          </a:xfrm>
        </p:spPr>
        <p:txBody>
          <a:bodyPr/>
          <a:lstStyle/>
          <a:p>
            <a:pPr lvl="0"/>
            <a:endParaRPr lang="cs-CZ" noProof="0" smtClean="0"/>
          </a:p>
        </p:txBody>
      </p:sp>
      <p:sp>
        <p:nvSpPr>
          <p:cNvPr id="4" name="Rectangle 2"/>
          <p:cNvSpPr>
            <a:spLocks noGrp="1" noChangeArrowheads="1"/>
          </p:cNvSpPr>
          <p:nvPr>
            <p:ph type="ftr" sz="quarter" idx="10"/>
          </p:nvPr>
        </p:nvSpPr>
        <p:spPr>
          <a:ln/>
        </p:spPr>
        <p:txBody>
          <a:bodyPr/>
          <a:lstStyle>
            <a:lvl1pPr>
              <a:defRPr/>
            </a:lvl1pPr>
          </a:lstStyle>
          <a:p>
            <a:pPr>
              <a:defRPr/>
            </a:pPr>
            <a:endParaRPr lang="cs-CZ"/>
          </a:p>
        </p:txBody>
      </p:sp>
      <p:sp>
        <p:nvSpPr>
          <p:cNvPr id="5" name="Rectangle 3"/>
          <p:cNvSpPr>
            <a:spLocks noGrp="1" noChangeArrowheads="1"/>
          </p:cNvSpPr>
          <p:nvPr>
            <p:ph type="sldNum" sz="quarter" idx="11"/>
          </p:nvPr>
        </p:nvSpPr>
        <p:spPr>
          <a:ln/>
        </p:spPr>
        <p:txBody>
          <a:bodyPr/>
          <a:lstStyle>
            <a:lvl1pPr>
              <a:defRPr/>
            </a:lvl1pPr>
          </a:lstStyle>
          <a:p>
            <a:pPr>
              <a:defRPr/>
            </a:pPr>
            <a:fld id="{EAE5828A-FAE9-446A-9D1C-A9EA439A0162}" type="slidenum">
              <a:rPr lang="cs-CZ"/>
              <a:pPr>
                <a:defRPr/>
              </a:pPr>
              <a:t>‹#›</a:t>
            </a:fld>
            <a:endParaRPr lang="cs-CZ"/>
          </a:p>
        </p:txBody>
      </p:sp>
      <p:sp>
        <p:nvSpPr>
          <p:cNvPr id="6" name="Rectangle 16"/>
          <p:cNvSpPr>
            <a:spLocks noGrp="1" noChangeArrowheads="1"/>
          </p:cNvSpPr>
          <p:nvPr>
            <p:ph type="dt" sz="half" idx="12"/>
          </p:nvPr>
        </p:nvSpPr>
        <p:spPr>
          <a:ln/>
        </p:spPr>
        <p:txBody>
          <a:bodyPr/>
          <a:lstStyle>
            <a:lvl1pPr>
              <a:defRPr/>
            </a:lvl1pPr>
          </a:lstStyle>
          <a:p>
            <a:pPr>
              <a:defRPr/>
            </a:pPr>
            <a:fld id="{DDE6F71E-C379-48D7-A591-382A23C7CAB4}" type="datetimeFigureOut">
              <a:rPr lang="cs-CZ"/>
              <a:pPr>
                <a:defRPr/>
              </a:pPr>
              <a:t>16.2.2014</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4930" name="Rectangle 2"/>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ctr">
              <a:defRPr sz="1200"/>
            </a:lvl1pPr>
          </a:lstStyle>
          <a:p>
            <a:pPr>
              <a:defRPr/>
            </a:pPr>
            <a:endParaRPr lang="cs-CZ"/>
          </a:p>
        </p:txBody>
      </p:sp>
      <p:sp>
        <p:nvSpPr>
          <p:cNvPr id="124931" name="Rectangle 3"/>
          <p:cNvSpPr>
            <a:spLocks noGrp="1" noChangeArrowheads="1"/>
          </p:cNvSpPr>
          <p:nvPr>
            <p:ph type="sldNum" sz="quarter" idx="4"/>
          </p:nvPr>
        </p:nvSpPr>
        <p:spPr bwMode="auto">
          <a:xfrm>
            <a:off x="6553200" y="6248400"/>
            <a:ext cx="2133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Black" pitchFamily="34" charset="0"/>
              </a:defRPr>
            </a:lvl1pPr>
          </a:lstStyle>
          <a:p>
            <a:pPr>
              <a:defRPr/>
            </a:pPr>
            <a:fld id="{DA3802B5-7F24-4AB8-A115-5556B24E1E3D}" type="slidenum">
              <a:rPr lang="cs-CZ"/>
              <a:pPr>
                <a:defRPr/>
              </a:pPr>
              <a:t>‹#›</a:t>
            </a:fld>
            <a:endParaRPr lang="cs-CZ"/>
          </a:p>
        </p:txBody>
      </p:sp>
      <p:grpSp>
        <p:nvGrpSpPr>
          <p:cNvPr id="1028" name="Group 4"/>
          <p:cNvGrpSpPr>
            <a:grpSpLocks/>
          </p:cNvGrpSpPr>
          <p:nvPr/>
        </p:nvGrpSpPr>
        <p:grpSpPr bwMode="auto">
          <a:xfrm>
            <a:off x="0" y="0"/>
            <a:ext cx="9144000" cy="546100"/>
            <a:chOff x="0" y="0"/>
            <a:chExt cx="5760" cy="344"/>
          </a:xfrm>
        </p:grpSpPr>
        <p:sp>
          <p:nvSpPr>
            <p:cNvPr id="124933" name="Rectangle 5"/>
            <p:cNvSpPr>
              <a:spLocks noChangeArrowheads="1"/>
            </p:cNvSpPr>
            <p:nvPr/>
          </p:nvSpPr>
          <p:spPr bwMode="auto">
            <a:xfrm>
              <a:off x="0" y="0"/>
              <a:ext cx="180" cy="336"/>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lang="cs-CZ" sz="2400">
                <a:latin typeface="Times New Roman" pitchFamily="18" charset="0"/>
              </a:endParaRPr>
            </a:p>
          </p:txBody>
        </p:sp>
        <p:sp>
          <p:nvSpPr>
            <p:cNvPr id="124934" name="Rectangle 6"/>
            <p:cNvSpPr>
              <a:spLocks noChangeArrowheads="1"/>
            </p:cNvSpPr>
            <p:nvPr/>
          </p:nvSpPr>
          <p:spPr bwMode="auto">
            <a:xfrm>
              <a:off x="260" y="85"/>
              <a:ext cx="5500" cy="173"/>
            </a:xfrm>
            <a:prstGeom prst="rect">
              <a:avLst/>
            </a:prstGeom>
            <a:gradFill rotWithShape="0">
              <a:gsLst>
                <a:gs pos="0">
                  <a:schemeClr val="bg2"/>
                </a:gs>
                <a:gs pos="100000">
                  <a:schemeClr val="bg1"/>
                </a:gs>
              </a:gsLst>
              <a:lin ang="0" scaled="1"/>
            </a:gradFill>
            <a:ln w="9525">
              <a:noFill/>
              <a:miter lim="800000"/>
              <a:headEnd/>
              <a:tailEnd/>
            </a:ln>
          </p:spPr>
          <p:txBody>
            <a:bodyPr/>
            <a:lstStyle/>
            <a:p>
              <a:pPr>
                <a:defRPr/>
              </a:pPr>
              <a:endParaRPr lang="cs-CZ" sz="2400">
                <a:latin typeface="Times New Roman" pitchFamily="18" charset="0"/>
              </a:endParaRPr>
            </a:p>
          </p:txBody>
        </p:sp>
        <p:sp>
          <p:nvSpPr>
            <p:cNvPr id="124935" name="Rectangle 7"/>
            <p:cNvSpPr>
              <a:spLocks noChangeArrowheads="1"/>
            </p:cNvSpPr>
            <p:nvPr/>
          </p:nvSpPr>
          <p:spPr bwMode="auto">
            <a:xfrm>
              <a:off x="258" y="85"/>
              <a:ext cx="87" cy="89"/>
            </a:xfrm>
            <a:prstGeom prst="rect">
              <a:avLst/>
            </a:prstGeom>
            <a:solidFill>
              <a:schemeClr val="folHlink"/>
            </a:solidFill>
            <a:ln w="9525">
              <a:noFill/>
              <a:miter lim="800000"/>
              <a:headEnd/>
              <a:tailEnd/>
            </a:ln>
          </p:spPr>
          <p:txBody>
            <a:bodyPr/>
            <a:lstStyle/>
            <a:p>
              <a:pPr>
                <a:defRPr/>
              </a:pPr>
              <a:endParaRPr lang="cs-CZ">
                <a:solidFill>
                  <a:schemeClr val="hlink"/>
                </a:solidFill>
              </a:endParaRPr>
            </a:p>
          </p:txBody>
        </p:sp>
        <p:sp>
          <p:nvSpPr>
            <p:cNvPr id="124936" name="Rectangle 8"/>
            <p:cNvSpPr>
              <a:spLocks noChangeArrowheads="1"/>
            </p:cNvSpPr>
            <p:nvPr/>
          </p:nvSpPr>
          <p:spPr bwMode="auto">
            <a:xfrm>
              <a:off x="345" y="0"/>
              <a:ext cx="88" cy="87"/>
            </a:xfrm>
            <a:prstGeom prst="rect">
              <a:avLst/>
            </a:prstGeom>
            <a:solidFill>
              <a:schemeClr val="folHlink"/>
            </a:solidFill>
            <a:ln w="9525">
              <a:noFill/>
              <a:miter lim="800000"/>
              <a:headEnd/>
              <a:tailEnd/>
            </a:ln>
          </p:spPr>
          <p:txBody>
            <a:bodyPr/>
            <a:lstStyle/>
            <a:p>
              <a:pPr>
                <a:defRPr/>
              </a:pPr>
              <a:endParaRPr lang="cs-CZ">
                <a:solidFill>
                  <a:schemeClr val="hlink"/>
                </a:solidFill>
              </a:endParaRPr>
            </a:p>
          </p:txBody>
        </p:sp>
        <p:sp>
          <p:nvSpPr>
            <p:cNvPr id="124937" name="Rectangle 9"/>
            <p:cNvSpPr>
              <a:spLocks noChangeArrowheads="1"/>
            </p:cNvSpPr>
            <p:nvPr/>
          </p:nvSpPr>
          <p:spPr bwMode="auto">
            <a:xfrm>
              <a:off x="345" y="85"/>
              <a:ext cx="88" cy="89"/>
            </a:xfrm>
            <a:prstGeom prst="rect">
              <a:avLst/>
            </a:prstGeom>
            <a:solidFill>
              <a:schemeClr val="accent2"/>
            </a:solidFill>
            <a:ln w="9525">
              <a:noFill/>
              <a:miter lim="800000"/>
              <a:headEnd/>
              <a:tailEnd/>
            </a:ln>
          </p:spPr>
          <p:txBody>
            <a:bodyPr/>
            <a:lstStyle/>
            <a:p>
              <a:pPr>
                <a:defRPr/>
              </a:pPr>
              <a:endParaRPr lang="cs-CZ">
                <a:solidFill>
                  <a:schemeClr val="accent2"/>
                </a:solidFill>
              </a:endParaRPr>
            </a:p>
          </p:txBody>
        </p:sp>
        <p:sp>
          <p:nvSpPr>
            <p:cNvPr id="124938" name="Rectangle 10"/>
            <p:cNvSpPr>
              <a:spLocks noChangeArrowheads="1"/>
            </p:cNvSpPr>
            <p:nvPr/>
          </p:nvSpPr>
          <p:spPr bwMode="auto">
            <a:xfrm>
              <a:off x="173" y="173"/>
              <a:ext cx="86" cy="87"/>
            </a:xfrm>
            <a:prstGeom prst="rect">
              <a:avLst/>
            </a:prstGeom>
            <a:solidFill>
              <a:schemeClr val="folHlink"/>
            </a:solidFill>
            <a:ln w="9525">
              <a:noFill/>
              <a:miter lim="800000"/>
              <a:headEnd/>
              <a:tailEnd/>
            </a:ln>
          </p:spPr>
          <p:txBody>
            <a:bodyPr/>
            <a:lstStyle/>
            <a:p>
              <a:pPr>
                <a:defRPr/>
              </a:pPr>
              <a:endParaRPr lang="cs-CZ">
                <a:solidFill>
                  <a:schemeClr val="hlink"/>
                </a:solidFill>
              </a:endParaRPr>
            </a:p>
          </p:txBody>
        </p:sp>
        <p:sp>
          <p:nvSpPr>
            <p:cNvPr id="124939" name="Rectangle 11"/>
            <p:cNvSpPr>
              <a:spLocks noChangeArrowheads="1"/>
            </p:cNvSpPr>
            <p:nvPr/>
          </p:nvSpPr>
          <p:spPr bwMode="auto">
            <a:xfrm>
              <a:off x="83" y="86"/>
              <a:ext cx="89" cy="87"/>
            </a:xfrm>
            <a:prstGeom prst="rect">
              <a:avLst/>
            </a:prstGeom>
            <a:solidFill>
              <a:schemeClr val="bg2"/>
            </a:solidFill>
            <a:ln w="9525">
              <a:noFill/>
              <a:miter lim="800000"/>
              <a:headEnd/>
              <a:tailEnd/>
            </a:ln>
          </p:spPr>
          <p:txBody>
            <a:bodyPr/>
            <a:lstStyle/>
            <a:p>
              <a:pPr>
                <a:defRPr/>
              </a:pPr>
              <a:endParaRPr lang="cs-CZ" sz="2400">
                <a:latin typeface="Times New Roman" pitchFamily="18" charset="0"/>
              </a:endParaRPr>
            </a:p>
          </p:txBody>
        </p:sp>
        <p:sp>
          <p:nvSpPr>
            <p:cNvPr id="124940" name="Rectangle 12"/>
            <p:cNvSpPr>
              <a:spLocks noChangeArrowheads="1"/>
            </p:cNvSpPr>
            <p:nvPr/>
          </p:nvSpPr>
          <p:spPr bwMode="auto">
            <a:xfrm>
              <a:off x="258" y="171"/>
              <a:ext cx="87" cy="87"/>
            </a:xfrm>
            <a:prstGeom prst="rect">
              <a:avLst/>
            </a:prstGeom>
            <a:solidFill>
              <a:schemeClr val="accent2"/>
            </a:solidFill>
            <a:ln w="9525">
              <a:noFill/>
              <a:miter lim="800000"/>
              <a:headEnd/>
              <a:tailEnd/>
            </a:ln>
          </p:spPr>
          <p:txBody>
            <a:bodyPr/>
            <a:lstStyle/>
            <a:p>
              <a:pPr>
                <a:defRPr/>
              </a:pPr>
              <a:endParaRPr lang="cs-CZ">
                <a:solidFill>
                  <a:schemeClr val="accent2"/>
                </a:solidFill>
              </a:endParaRPr>
            </a:p>
          </p:txBody>
        </p:sp>
        <p:sp>
          <p:nvSpPr>
            <p:cNvPr id="124941" name="Rectangle 13"/>
            <p:cNvSpPr>
              <a:spLocks noChangeArrowheads="1"/>
            </p:cNvSpPr>
            <p:nvPr/>
          </p:nvSpPr>
          <p:spPr bwMode="auto">
            <a:xfrm>
              <a:off x="173" y="258"/>
              <a:ext cx="86" cy="86"/>
            </a:xfrm>
            <a:prstGeom prst="rect">
              <a:avLst/>
            </a:prstGeom>
            <a:solidFill>
              <a:schemeClr val="accent2"/>
            </a:solidFill>
            <a:ln w="9525">
              <a:noFill/>
              <a:miter lim="800000"/>
              <a:headEnd/>
              <a:tailEnd/>
            </a:ln>
          </p:spPr>
          <p:txBody>
            <a:bodyPr/>
            <a:lstStyle/>
            <a:p>
              <a:pPr>
                <a:defRPr/>
              </a:pPr>
              <a:endParaRPr lang="cs-CZ">
                <a:solidFill>
                  <a:schemeClr val="accent2"/>
                </a:solidFill>
              </a:endParaRPr>
            </a:p>
          </p:txBody>
        </p:sp>
      </p:grpSp>
      <p:sp>
        <p:nvSpPr>
          <p:cNvPr id="1029" name="Rectangle 14"/>
          <p:cNvSpPr>
            <a:spLocks noGrp="1" noChangeArrowheads="1"/>
          </p:cNvSpPr>
          <p:nvPr>
            <p:ph type="title"/>
          </p:nvPr>
        </p:nvSpPr>
        <p:spPr bwMode="auto">
          <a:xfrm>
            <a:off x="457200" y="457200"/>
            <a:ext cx="8229600" cy="13716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Klepnutím lze upravit styl předlohy nadpisů.</a:t>
            </a:r>
          </a:p>
        </p:txBody>
      </p:sp>
      <p:sp>
        <p:nvSpPr>
          <p:cNvPr id="1030" name="Rectangle 15"/>
          <p:cNvSpPr>
            <a:spLocks noGrp="1" noChangeArrowheads="1"/>
          </p:cNvSpPr>
          <p:nvPr>
            <p:ph type="body" idx="1"/>
          </p:nvPr>
        </p:nvSpPr>
        <p:spPr bwMode="auto">
          <a:xfrm>
            <a:off x="457200" y="1981200"/>
            <a:ext cx="8229600" cy="38862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124944" name="Rectangle 16"/>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pPr>
              <a:defRPr/>
            </a:pPr>
            <a:fld id="{33E9612C-262B-4A6B-AA4B-DB858C058A02}" type="datetimeFigureOut">
              <a:rPr lang="cs-CZ"/>
              <a:pPr>
                <a:defRPr/>
              </a:pPr>
              <a:t>16.2.2014</a:t>
            </a:fld>
            <a:endParaRPr lang="cs-CZ"/>
          </a:p>
        </p:txBody>
      </p:sp>
    </p:spTree>
  </p:cSld>
  <p:clrMap bg1="lt1" tx1="dk1" bg2="lt2" tx2="dk2" accent1="accent1" accent2="accent2" accent3="accent3" accent4="accent4" accent5="accent5" accent6="accent6" hlink="hlink" folHlink="folHlink"/>
  <p:sldLayoutIdLst>
    <p:sldLayoutId id="2147483882" r:id="rId1"/>
    <p:sldLayoutId id="2147483870" r:id="rId2"/>
    <p:sldLayoutId id="2147483871" r:id="rId3"/>
    <p:sldLayoutId id="2147483872" r:id="rId4"/>
    <p:sldLayoutId id="2147483873" r:id="rId5"/>
    <p:sldLayoutId id="2147483874" r:id="rId6"/>
    <p:sldLayoutId id="2147483875" r:id="rId7"/>
    <p:sldLayoutId id="2147483876" r:id="rId8"/>
    <p:sldLayoutId id="2147483877" r:id="rId9"/>
    <p:sldLayoutId id="2147483878" r:id="rId10"/>
    <p:sldLayoutId id="2147483879" r:id="rId11"/>
    <p:sldLayoutId id="2147483880" r:id="rId12"/>
    <p:sldLayoutId id="2147483881" r:id="rId13"/>
  </p:sldLayoutIdLst>
  <p:txStyles>
    <p:titleStyle>
      <a:lvl1pPr algn="l" rtl="0" eaLnBrk="0" fontAlgn="base" hangingPunct="0">
        <a:spcBef>
          <a:spcPct val="0"/>
        </a:spcBef>
        <a:spcAft>
          <a:spcPct val="0"/>
        </a:spcAft>
        <a:defRPr sz="4400">
          <a:solidFill>
            <a:schemeClr val="tx1"/>
          </a:solidFill>
          <a:latin typeface="+mj-lt"/>
          <a:ea typeface="+mj-ea"/>
          <a:cs typeface="+mj-cs"/>
        </a:defRPr>
      </a:lvl1pPr>
      <a:lvl2pPr algn="l" rtl="0" eaLnBrk="0" fontAlgn="base" hangingPunct="0">
        <a:spcBef>
          <a:spcPct val="0"/>
        </a:spcBef>
        <a:spcAft>
          <a:spcPct val="0"/>
        </a:spcAft>
        <a:defRPr sz="4400">
          <a:solidFill>
            <a:schemeClr val="tx1"/>
          </a:solidFill>
          <a:latin typeface="Arial" charset="0"/>
          <a:cs typeface="Arial" charset="0"/>
        </a:defRPr>
      </a:lvl2pPr>
      <a:lvl3pPr algn="l" rtl="0" eaLnBrk="0" fontAlgn="base" hangingPunct="0">
        <a:spcBef>
          <a:spcPct val="0"/>
        </a:spcBef>
        <a:spcAft>
          <a:spcPct val="0"/>
        </a:spcAft>
        <a:defRPr sz="4400">
          <a:solidFill>
            <a:schemeClr val="tx1"/>
          </a:solidFill>
          <a:latin typeface="Arial" charset="0"/>
          <a:cs typeface="Arial" charset="0"/>
        </a:defRPr>
      </a:lvl3pPr>
      <a:lvl4pPr algn="l" rtl="0" eaLnBrk="0" fontAlgn="base" hangingPunct="0">
        <a:spcBef>
          <a:spcPct val="0"/>
        </a:spcBef>
        <a:spcAft>
          <a:spcPct val="0"/>
        </a:spcAft>
        <a:defRPr sz="4400">
          <a:solidFill>
            <a:schemeClr val="tx1"/>
          </a:solidFill>
          <a:latin typeface="Arial" charset="0"/>
          <a:cs typeface="Arial" charset="0"/>
        </a:defRPr>
      </a:lvl4pPr>
      <a:lvl5pPr algn="l" rtl="0" eaLnBrk="0" fontAlgn="base" hangingPunct="0">
        <a:spcBef>
          <a:spcPct val="0"/>
        </a:spcBef>
        <a:spcAft>
          <a:spcPct val="0"/>
        </a:spcAft>
        <a:defRPr sz="4400">
          <a:solidFill>
            <a:schemeClr val="tx1"/>
          </a:solidFill>
          <a:latin typeface="Arial" charset="0"/>
          <a:cs typeface="Arial" charset="0"/>
        </a:defRPr>
      </a:lvl5pPr>
      <a:lvl6pPr marL="457200" algn="l" rtl="0" fontAlgn="base">
        <a:spcBef>
          <a:spcPct val="0"/>
        </a:spcBef>
        <a:spcAft>
          <a:spcPct val="0"/>
        </a:spcAft>
        <a:defRPr sz="4400">
          <a:solidFill>
            <a:schemeClr val="tx1"/>
          </a:solidFill>
          <a:latin typeface="Arial" charset="0"/>
          <a:cs typeface="Arial" charset="0"/>
        </a:defRPr>
      </a:lvl6pPr>
      <a:lvl7pPr marL="914400" algn="l" rtl="0" fontAlgn="base">
        <a:spcBef>
          <a:spcPct val="0"/>
        </a:spcBef>
        <a:spcAft>
          <a:spcPct val="0"/>
        </a:spcAft>
        <a:defRPr sz="4400">
          <a:solidFill>
            <a:schemeClr val="tx1"/>
          </a:solidFill>
          <a:latin typeface="Arial" charset="0"/>
          <a:cs typeface="Arial" charset="0"/>
        </a:defRPr>
      </a:lvl7pPr>
      <a:lvl8pPr marL="1371600" algn="l" rtl="0" fontAlgn="base">
        <a:spcBef>
          <a:spcPct val="0"/>
        </a:spcBef>
        <a:spcAft>
          <a:spcPct val="0"/>
        </a:spcAft>
        <a:defRPr sz="4400">
          <a:solidFill>
            <a:schemeClr val="tx1"/>
          </a:solidFill>
          <a:latin typeface="Arial" charset="0"/>
          <a:cs typeface="Arial" charset="0"/>
        </a:defRPr>
      </a:lvl8pPr>
      <a:lvl9pPr marL="1828800" algn="l" rtl="0" fontAlgn="base">
        <a:spcBef>
          <a:spcPct val="0"/>
        </a:spcBef>
        <a:spcAft>
          <a:spcPct val="0"/>
        </a:spcAft>
        <a:defRPr sz="4400">
          <a:solidFill>
            <a:schemeClr val="tx1"/>
          </a:solidFill>
          <a:latin typeface="Arial" charset="0"/>
          <a:cs typeface="Arial" charset="0"/>
        </a:defRPr>
      </a:lvl9pPr>
    </p:titleStyle>
    <p:bodyStyle>
      <a:lvl1pPr marL="342900" indent="-342900" algn="l" rtl="0" eaLnBrk="0" fontAlgn="base" hangingPunct="0">
        <a:spcBef>
          <a:spcPct val="20000"/>
        </a:spcBef>
        <a:spcAft>
          <a:spcPct val="0"/>
        </a:spcAft>
        <a:buClr>
          <a:schemeClr val="bg2"/>
        </a:buClr>
        <a:buSzPct val="75000"/>
        <a:buFont typeface="Wingdings" pitchFamily="2" charset="2"/>
        <a:buChar char="n"/>
        <a:defRPr sz="3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80000"/>
        <a:buFont typeface="Wingdings" pitchFamily="2" charset="2"/>
        <a:buChar char="¨"/>
        <a:defRPr sz="2800">
          <a:solidFill>
            <a:schemeClr val="tx1"/>
          </a:solidFill>
          <a:latin typeface="+mn-lt"/>
          <a:cs typeface="+mn-cs"/>
        </a:defRPr>
      </a:lvl2pPr>
      <a:lvl3pPr marL="1143000" indent="-228600" algn="l" rtl="0" eaLnBrk="0" fontAlgn="base" hangingPunct="0">
        <a:spcBef>
          <a:spcPct val="20000"/>
        </a:spcBef>
        <a:spcAft>
          <a:spcPct val="0"/>
        </a:spcAft>
        <a:buClr>
          <a:schemeClr val="bg2"/>
        </a:buClr>
        <a:buSzPct val="65000"/>
        <a:buFont typeface="Wingdings" pitchFamily="2" charset="2"/>
        <a:buChar char="n"/>
        <a:defRPr sz="2400">
          <a:solidFill>
            <a:schemeClr val="tx1"/>
          </a:solidFill>
          <a:latin typeface="+mn-lt"/>
          <a:cs typeface="+mn-cs"/>
        </a:defRPr>
      </a:lvl3pPr>
      <a:lvl4pPr marL="1600200" indent="-228600" algn="l" rtl="0" eaLnBrk="0" fontAlgn="base" hangingPunct="0">
        <a:spcBef>
          <a:spcPct val="20000"/>
        </a:spcBef>
        <a:spcAft>
          <a:spcPct val="0"/>
        </a:spcAft>
        <a:buClr>
          <a:schemeClr val="accent2"/>
        </a:buClr>
        <a:buSzPct val="70000"/>
        <a:buFont typeface="Wingdings" pitchFamily="2" charset="2"/>
        <a:buChar char="¨"/>
        <a:defRPr sz="2000">
          <a:solidFill>
            <a:schemeClr val="tx1"/>
          </a:solidFill>
          <a:latin typeface="+mn-lt"/>
          <a:cs typeface="+mn-cs"/>
        </a:defRPr>
      </a:lvl4pPr>
      <a:lvl5pPr marL="2057400" indent="-228600" algn="l" rtl="0" eaLnBrk="0" fontAlgn="base" hangingPunct="0">
        <a:spcBef>
          <a:spcPct val="20000"/>
        </a:spcBef>
        <a:spcAft>
          <a:spcPct val="0"/>
        </a:spcAft>
        <a:buClr>
          <a:schemeClr val="bg2"/>
        </a:buClr>
        <a:buFont typeface="Wingdings" pitchFamily="2" charset="2"/>
        <a:buChar char="§"/>
        <a:defRPr sz="2000">
          <a:solidFill>
            <a:schemeClr val="tx1"/>
          </a:solidFill>
          <a:latin typeface="+mn-lt"/>
          <a:cs typeface="+mn-cs"/>
        </a:defRPr>
      </a:lvl5pPr>
      <a:lvl6pPr marL="2514600" indent="-228600" algn="l" rtl="0" fontAlgn="base">
        <a:spcBef>
          <a:spcPct val="20000"/>
        </a:spcBef>
        <a:spcAft>
          <a:spcPct val="0"/>
        </a:spcAft>
        <a:buClr>
          <a:schemeClr val="bg2"/>
        </a:buClr>
        <a:buFont typeface="Wingdings" pitchFamily="2" charset="2"/>
        <a:buChar char="§"/>
        <a:defRPr sz="2000">
          <a:solidFill>
            <a:schemeClr val="tx1"/>
          </a:solidFill>
          <a:latin typeface="+mn-lt"/>
          <a:cs typeface="+mn-cs"/>
        </a:defRPr>
      </a:lvl6pPr>
      <a:lvl7pPr marL="2971800" indent="-228600" algn="l" rtl="0" fontAlgn="base">
        <a:spcBef>
          <a:spcPct val="20000"/>
        </a:spcBef>
        <a:spcAft>
          <a:spcPct val="0"/>
        </a:spcAft>
        <a:buClr>
          <a:schemeClr val="bg2"/>
        </a:buClr>
        <a:buFont typeface="Wingdings" pitchFamily="2" charset="2"/>
        <a:buChar char="§"/>
        <a:defRPr sz="2000">
          <a:solidFill>
            <a:schemeClr val="tx1"/>
          </a:solidFill>
          <a:latin typeface="+mn-lt"/>
          <a:cs typeface="+mn-cs"/>
        </a:defRPr>
      </a:lvl7pPr>
      <a:lvl8pPr marL="3429000" indent="-228600" algn="l" rtl="0" fontAlgn="base">
        <a:spcBef>
          <a:spcPct val="20000"/>
        </a:spcBef>
        <a:spcAft>
          <a:spcPct val="0"/>
        </a:spcAft>
        <a:buClr>
          <a:schemeClr val="bg2"/>
        </a:buClr>
        <a:buFont typeface="Wingdings" pitchFamily="2" charset="2"/>
        <a:buChar char="§"/>
        <a:defRPr sz="2000">
          <a:solidFill>
            <a:schemeClr val="tx1"/>
          </a:solidFill>
          <a:latin typeface="+mn-lt"/>
          <a:cs typeface="+mn-cs"/>
        </a:defRPr>
      </a:lvl8pPr>
      <a:lvl9pPr marL="3886200" indent="-228600" algn="l" rtl="0" fontAlgn="base">
        <a:spcBef>
          <a:spcPct val="20000"/>
        </a:spcBef>
        <a:spcAft>
          <a:spcPct val="0"/>
        </a:spcAft>
        <a:buClr>
          <a:schemeClr val="bg2"/>
        </a:buClr>
        <a:buFont typeface="Wingdings" pitchFamily="2" charset="2"/>
        <a:buChar char="§"/>
        <a:defRPr sz="2000">
          <a:solidFill>
            <a:schemeClr val="tx1"/>
          </a:solidFill>
          <a:latin typeface="+mn-lt"/>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212" name="Group 44"/>
          <p:cNvGraphicFramePr>
            <a:graphicFrameLocks noGrp="1"/>
          </p:cNvGraphicFramePr>
          <p:nvPr>
            <p:ph/>
          </p:nvPr>
        </p:nvGraphicFramePr>
        <p:xfrm>
          <a:off x="468313" y="1268413"/>
          <a:ext cx="8229600" cy="4353563"/>
        </p:xfrm>
        <a:graphic>
          <a:graphicData uri="http://schemas.openxmlformats.org/drawingml/2006/table">
            <a:tbl>
              <a:tblPr/>
              <a:tblGrid>
                <a:gridCol w="2016125"/>
                <a:gridCol w="6213475"/>
              </a:tblGrid>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rgbClr val="FFFFFF"/>
                          </a:solidFill>
                          <a:effectLst/>
                          <a:latin typeface="Arial" charset="0"/>
                          <a:cs typeface="Arial" charset="0"/>
                        </a:rPr>
                        <a:t>Číslo projektu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600" b="1" i="0" u="none" strike="noStrike" cap="none" normalizeH="0" baseline="0" dirty="0" smtClean="0">
                          <a:ln>
                            <a:noFill/>
                          </a:ln>
                          <a:solidFill>
                            <a:schemeClr val="tx1"/>
                          </a:solidFill>
                          <a:effectLst/>
                          <a:latin typeface="Arial" charset="0"/>
                          <a:cs typeface="Arial" charset="0"/>
                        </a:rPr>
                        <a:t>CZ.1.07/1.5.00/34.0969</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solidFill>
                  </a:tcPr>
                </a:tc>
              </a:tr>
              <a:tr h="41592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Název školy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400" b="0" i="0" u="none" strike="noStrike" cap="none" normalizeH="0" baseline="0" dirty="0" smtClean="0">
                          <a:ln>
                            <a:noFill/>
                          </a:ln>
                          <a:solidFill>
                            <a:schemeClr val="tx1"/>
                          </a:solidFill>
                          <a:effectLst/>
                          <a:latin typeface="Times New Roman" pitchFamily="18" charset="0"/>
                          <a:cs typeface="Times New Roman" pitchFamily="18" charset="0"/>
                        </a:rPr>
                        <a:t>Gymnázium Česká a Olympijských nadějí, České Budějovice, Česká 64</a:t>
                      </a:r>
                      <a:endParaRPr kumimoji="0" lang="cs-CZ" sz="18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Arial" charset="0"/>
                        </a:rPr>
                        <a:t>Název materiálu</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rPr>
                        <a:t>VY_32_INOVACE_CH_6E_BAR_29_PRIRODNIBARVIVA</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Autor</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Arial" charset="0"/>
                        </a:rPr>
                        <a:t>Mgr. Ivan Bartoš, </a:t>
                      </a:r>
                      <a:r>
                        <a:rPr kumimoji="0" lang="cs-CZ" sz="1200" b="0" i="0" u="none" strike="noStrike" cap="none" normalizeH="0" baseline="0" dirty="0" err="1" smtClean="0">
                          <a:ln>
                            <a:noFill/>
                          </a:ln>
                          <a:solidFill>
                            <a:srgbClr val="000000"/>
                          </a:solidFill>
                          <a:effectLst/>
                          <a:latin typeface="Arial" charset="0"/>
                          <a:cs typeface="Arial" charset="0"/>
                        </a:rPr>
                        <a:t>Ph.D</a:t>
                      </a:r>
                      <a:r>
                        <a:rPr kumimoji="0" lang="cs-CZ" sz="1200" b="0" i="0" u="none" strike="noStrike" cap="none" normalizeH="0" baseline="0" dirty="0" smtClean="0">
                          <a:ln>
                            <a:noFill/>
                          </a:ln>
                          <a:solidFill>
                            <a:srgbClr val="000000"/>
                          </a:solidFill>
                          <a:effectLst/>
                          <a:latin typeface="Arial" charset="0"/>
                          <a:cs typeface="Arial" charset="0"/>
                        </a:rPr>
                        <a:t>.</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Tematický okruh</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Arial" charset="0"/>
                        </a:rPr>
                        <a:t>Chemické reakce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Ročník</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rgbClr val="000000"/>
                          </a:solidFill>
                          <a:effectLst/>
                          <a:latin typeface="Arial" charset="0"/>
                          <a:cs typeface="Arial" charset="0"/>
                        </a:rPr>
                        <a:t>6.</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Datum tvorby</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18.9.2013</a:t>
                      </a:r>
                      <a:endParaRPr kumimoji="0" lang="cs-CZ" sz="1200" b="0" i="0" u="none" strike="noStrike" cap="none" normalizeH="0" baseline="0" dirty="0" smtClean="0">
                        <a:ln>
                          <a:noFill/>
                        </a:ln>
                        <a:solidFill>
                          <a:srgbClr val="000000"/>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366713">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Anotace</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a:txBody>
                    <a:bodyPr/>
                    <a:lstStyle/>
                    <a:p>
                      <a:r>
                        <a:rPr lang="cs-CZ" sz="1200" kern="1200" baseline="0" dirty="0" smtClean="0">
                          <a:solidFill>
                            <a:schemeClr val="tx1"/>
                          </a:solidFill>
                          <a:latin typeface="+mn-lt"/>
                          <a:ea typeface="+mn-ea"/>
                          <a:cs typeface="+mn-cs"/>
                        </a:rPr>
                        <a:t>Reakce látek </a:t>
                      </a:r>
                      <a:r>
                        <a:rPr lang="cs-CZ" sz="1200" kern="1200" baseline="0" dirty="0" smtClean="0">
                          <a:solidFill>
                            <a:schemeClr val="tx1"/>
                          </a:solidFill>
                          <a:latin typeface="+mn-lt"/>
                          <a:ea typeface="+mn-ea"/>
                          <a:cs typeface="+mn-cs"/>
                        </a:rPr>
                        <a:t>na bázi přírodních barviv. Vysvětlení barevnosti a barevných přechodů organických látek pomocí chemických dějů.</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r>
              <a:tr h="452438">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rgbClr val="000000"/>
                          </a:solidFill>
                          <a:effectLst/>
                          <a:latin typeface="Arial" charset="0"/>
                          <a:cs typeface="Arial" charset="0"/>
                        </a:rPr>
                        <a:t>Metodický pokyn</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c>
                  <a:txBody>
                    <a:bodyPr/>
                    <a:lstStyle/>
                    <a:p>
                      <a:r>
                        <a:rPr lang="cs-CZ" sz="1200" kern="1200" baseline="0" dirty="0" smtClean="0">
                          <a:solidFill>
                            <a:schemeClr val="tx1"/>
                          </a:solidFill>
                          <a:latin typeface="+mn-lt"/>
                          <a:ea typeface="+mn-ea"/>
                          <a:cs typeface="+mn-cs"/>
                        </a:rPr>
                        <a:t>Pracovní list je určen jako výuková pomůcka se zaměřením na mezipředmětové vztahy předmětů chemie, fyzika, biologie i jako materiál k samostudiu. </a:t>
                      </a:r>
                    </a:p>
                    <a:p>
                      <a:r>
                        <a:rPr lang="cs-CZ" sz="1200" kern="1200" baseline="0" dirty="0" smtClean="0">
                          <a:solidFill>
                            <a:schemeClr val="tx1"/>
                          </a:solidFill>
                          <a:latin typeface="+mn-lt"/>
                          <a:ea typeface="+mn-ea"/>
                          <a:cs typeface="+mn-cs"/>
                        </a:rPr>
                        <a:t>Možnosti využití: promítání, práce jednotlivců nebo dvojic u PC, vytištění pracovního listu pro laboratorní cvičení. </a:t>
                      </a:r>
                      <a:endParaRPr kumimoji="0" lang="cs-CZ" sz="1200" b="0" i="0" u="none" strike="noStrike" cap="none" normalizeH="0" baseline="0" dirty="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8F2FF"/>
                    </a:solidFill>
                  </a:tcPr>
                </a:tc>
              </a:tr>
              <a:tr h="452438">
                <a:tc gridSpan="2">
                  <a:txBody>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Times New Roman" pitchFamily="18" charset="0"/>
                        </a:rPr>
                        <a:t>Pokud není uvedeno jinak, použitý materiál je z vlastních zdrojů autora</a:t>
                      </a:r>
                      <a:endParaRPr kumimoji="0" lang="cs-CZ" sz="1200" b="0" i="0" u="none" strike="noStrike" cap="none" normalizeH="0" baseline="0" smtClean="0">
                        <a:ln>
                          <a:noFill/>
                        </a:ln>
                        <a:solidFill>
                          <a:schemeClr val="tx1"/>
                        </a:solidFill>
                        <a:effectLst/>
                        <a:latin typeface="Arial" charset="0"/>
                        <a:cs typeface="Arial" charset="0"/>
                      </a:endParaRPr>
                    </a:p>
                    <a:p>
                      <a:pPr marL="0" marR="0" lvl="0" indent="0" algn="ctr" defTabSz="914400" rtl="0" eaLnBrk="1" fontAlgn="base" latinLnBrk="0" hangingPunct="1">
                        <a:lnSpc>
                          <a:spcPct val="100000"/>
                        </a:lnSpc>
                        <a:spcBef>
                          <a:spcPct val="0"/>
                        </a:spcBef>
                        <a:spcAft>
                          <a:spcPct val="0"/>
                        </a:spcAft>
                        <a:buClrTx/>
                        <a:buSzTx/>
                        <a:buFontTx/>
                        <a:buNone/>
                        <a:tabLst/>
                      </a:pPr>
                      <a:endParaRPr kumimoji="0" lang="cs-CZ" sz="1200" b="0" i="0" u="none" strike="noStrike" cap="none" normalizeH="0" baseline="0" smtClean="0">
                        <a:ln>
                          <a:noFill/>
                        </a:ln>
                        <a:solidFill>
                          <a:schemeClr val="tx1"/>
                        </a:solidFill>
                        <a:effectLst/>
                        <a:latin typeface="Arial" charset="0"/>
                        <a:cs typeface="Arial" charset="0"/>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EE3FF"/>
                    </a:solidFill>
                  </a:tcPr>
                </a:tc>
                <a:tc hMerge="1">
                  <a:txBody>
                    <a:bodyPr/>
                    <a:lstStyle/>
                    <a:p>
                      <a:endParaRPr lang="cs-CZ"/>
                    </a:p>
                  </a:txBody>
                  <a:tcPr/>
                </a:tc>
              </a:tr>
            </a:tbl>
          </a:graphicData>
        </a:graphic>
      </p:graphicFrame>
      <p:pic>
        <p:nvPicPr>
          <p:cNvPr id="3108" name="Picture 46" descr="logo_pruhl"/>
          <p:cNvPicPr>
            <a:picLocks noChangeAspect="1" noChangeArrowheads="1"/>
          </p:cNvPicPr>
          <p:nvPr/>
        </p:nvPicPr>
        <p:blipFill>
          <a:blip r:embed="rId2"/>
          <a:srcRect/>
          <a:stretch>
            <a:fillRect/>
          </a:stretch>
        </p:blipFill>
        <p:spPr bwMode="auto">
          <a:xfrm>
            <a:off x="7956550" y="260350"/>
            <a:ext cx="857250" cy="857250"/>
          </a:xfrm>
          <a:prstGeom prst="rect">
            <a:avLst/>
          </a:prstGeom>
          <a:noFill/>
          <a:ln w="9525">
            <a:noFill/>
            <a:miter lim="800000"/>
            <a:headEnd/>
            <a:tailEnd/>
          </a:ln>
        </p:spPr>
      </p:pic>
      <p:sp>
        <p:nvSpPr>
          <p:cNvPr id="8" name="Rectangle 45"/>
          <p:cNvSpPr>
            <a:spLocks noChangeArrowheads="1"/>
          </p:cNvSpPr>
          <p:nvPr/>
        </p:nvSpPr>
        <p:spPr bwMode="auto">
          <a:xfrm>
            <a:off x="1979613" y="620713"/>
            <a:ext cx="5040312" cy="369887"/>
          </a:xfrm>
          <a:prstGeom prst="rect">
            <a:avLst/>
          </a:prstGeom>
          <a:noFill/>
          <a:ln w="9525">
            <a:noFill/>
            <a:miter lim="800000"/>
            <a:headEnd/>
            <a:tailEnd/>
          </a:ln>
        </p:spPr>
        <p:txBody>
          <a:bodyPr>
            <a:spAutoFit/>
          </a:bodyPr>
          <a:lstStyle/>
          <a:p>
            <a:pPr algn="ctr">
              <a:defRPr/>
            </a:pPr>
            <a:r>
              <a:rPr lang="cs-CZ" b="1" dirty="0">
                <a:latin typeface="+mj-lt"/>
              </a:rPr>
              <a:t>DIGITÁLNÍ UČEBNÍ MATERIÁL</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Nadpis 9"/>
          <p:cNvSpPr>
            <a:spLocks noGrp="1"/>
          </p:cNvSpPr>
          <p:nvPr>
            <p:ph type="title"/>
          </p:nvPr>
        </p:nvSpPr>
        <p:spPr>
          <a:xfrm>
            <a:off x="285750" y="357188"/>
            <a:ext cx="8401050" cy="4714875"/>
          </a:xfrm>
        </p:spPr>
        <p:txBody>
          <a:bodyPr/>
          <a:lstStyle/>
          <a:p>
            <a:r>
              <a:rPr lang="cs-CZ" sz="1800" smtClean="0"/>
              <a:t/>
            </a:r>
            <a:br>
              <a:rPr lang="cs-CZ" sz="1800" smtClean="0"/>
            </a:br>
            <a:r>
              <a:rPr lang="cs-CZ" sz="1800" smtClean="0"/>
              <a:t/>
            </a:r>
            <a:br>
              <a:rPr lang="cs-CZ" sz="1800" smtClean="0"/>
            </a:br>
            <a:r>
              <a:rPr lang="cs-CZ" sz="1800" smtClean="0"/>
              <a:t/>
            </a:r>
            <a:br>
              <a:rPr lang="cs-CZ" sz="1800" smtClean="0"/>
            </a:br>
            <a:r>
              <a:rPr lang="cs-CZ" sz="1800" smtClean="0"/>
              <a:t/>
            </a:r>
            <a:br>
              <a:rPr lang="cs-CZ" sz="1800" smtClean="0"/>
            </a:br>
            <a:r>
              <a:rPr lang="cs-CZ" sz="1800" smtClean="0"/>
              <a:t/>
            </a:r>
            <a:br>
              <a:rPr lang="cs-CZ" sz="1800" smtClean="0"/>
            </a:br>
            <a:r>
              <a:rPr lang="cs-CZ" sz="1800" smtClean="0"/>
              <a:t>Červená barva rajčat je stejně jako třeba u mrkví nebo jahod způsobena barvivem lykopenem, které pohlcuje světelné záření v oblasti 470-502 nm, tedy modrou a zelenou barvu. Proto má rajče červenou barvu. </a:t>
            </a:r>
            <a:br>
              <a:rPr lang="cs-CZ" sz="1800" smtClean="0"/>
            </a:br>
            <a:r>
              <a:rPr lang="cs-CZ" sz="1800" smtClean="0"/>
              <a:t/>
            </a:r>
            <a:br>
              <a:rPr lang="cs-CZ" sz="1800" smtClean="0"/>
            </a:br>
            <a:r>
              <a:rPr lang="cs-CZ" sz="1800" smtClean="0"/>
              <a:t/>
            </a:r>
            <a:br>
              <a:rPr lang="cs-CZ" sz="1800" smtClean="0"/>
            </a:br>
            <a:r>
              <a:rPr lang="cs-CZ" sz="1800" b="1" smtClean="0"/>
              <a:t>Chemikálie:</a:t>
            </a:r>
            <a:r>
              <a:rPr lang="cs-CZ" sz="1800" smtClean="0"/>
              <a:t> rajčatová šťáva, bromová voda - nasycená! </a:t>
            </a:r>
            <a:br>
              <a:rPr lang="cs-CZ" sz="1800" smtClean="0"/>
            </a:br>
            <a:r>
              <a:rPr lang="cs-CZ" sz="1800" smtClean="0"/>
              <a:t/>
            </a:r>
            <a:br>
              <a:rPr lang="cs-CZ" sz="1800" smtClean="0"/>
            </a:br>
            <a:r>
              <a:rPr lang="cs-CZ" sz="1800" smtClean="0"/>
              <a:t/>
            </a:r>
            <a:br>
              <a:rPr lang="cs-CZ" sz="1800" smtClean="0"/>
            </a:br>
            <a:r>
              <a:rPr lang="cs-CZ" sz="1800" smtClean="0"/>
              <a:t/>
            </a:r>
            <a:br>
              <a:rPr lang="cs-CZ" sz="1800" smtClean="0"/>
            </a:br>
            <a:r>
              <a:rPr lang="cs-CZ" sz="2000" b="1" smtClean="0"/>
              <a:t>Postup:</a:t>
            </a:r>
            <a:r>
              <a:rPr lang="cs-CZ" sz="2000" smtClean="0"/>
              <a:t> K pokusu si připravíme rajčatovou šťávu, můžeme ji získat přímo z rajčat, nebo koupit. Její koncentraci je dobré zvýšit odpařením. Asi 200 ml šťávy nalijeme do odměrného válce a přidáme asi 35 ml bromové vody. Směs mírně zamícháme a během minuty proběhne reakce, při které se vytvoří duhový efekt, který trvá až několik hodin. </a:t>
            </a:r>
            <a:br>
              <a:rPr lang="cs-CZ" sz="2000" smtClean="0"/>
            </a:br>
            <a:r>
              <a:rPr lang="cs-CZ" sz="1800" smtClean="0"/>
              <a:t/>
            </a:r>
            <a:br>
              <a:rPr lang="cs-CZ" sz="1800" smtClean="0"/>
            </a:br>
            <a:r>
              <a:rPr lang="cs-CZ" sz="1800" smtClean="0"/>
              <a:t/>
            </a:r>
            <a:br>
              <a:rPr lang="cs-CZ" sz="1800" smtClean="0"/>
            </a:br>
            <a:r>
              <a:rPr lang="cs-CZ" sz="1800" smtClean="0"/>
              <a:t/>
            </a:r>
            <a:br>
              <a:rPr lang="cs-CZ" sz="1800" smtClean="0"/>
            </a:br>
            <a:r>
              <a:rPr lang="cs-CZ" sz="1800" smtClean="0"/>
              <a:t>:</a:t>
            </a:r>
            <a:br>
              <a:rPr lang="cs-CZ" sz="1800" smtClean="0"/>
            </a:br>
            <a:r>
              <a:rPr lang="cs-CZ" sz="1800" smtClean="0"/>
              <a:t/>
            </a:r>
            <a:br>
              <a:rPr lang="cs-CZ" sz="1800" smtClean="0"/>
            </a:br>
            <a:endParaRPr lang="cs-CZ" sz="1800"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Nadpis 9"/>
          <p:cNvSpPr>
            <a:spLocks noGrp="1"/>
          </p:cNvSpPr>
          <p:nvPr>
            <p:ph type="title"/>
          </p:nvPr>
        </p:nvSpPr>
        <p:spPr>
          <a:xfrm>
            <a:off x="457200" y="457200"/>
            <a:ext cx="8229600" cy="614363"/>
          </a:xfrm>
        </p:spPr>
        <p:txBody>
          <a:bodyPr/>
          <a:lstStyle/>
          <a:p>
            <a:endParaRPr lang="cs-CZ" sz="1200" smtClean="0"/>
          </a:p>
        </p:txBody>
      </p:sp>
      <p:sp>
        <p:nvSpPr>
          <p:cNvPr id="5123" name="Zástupný symbol pro obsah 2"/>
          <p:cNvSpPr>
            <a:spLocks noGrp="1"/>
          </p:cNvSpPr>
          <p:nvPr>
            <p:ph idx="1"/>
          </p:nvPr>
        </p:nvSpPr>
        <p:spPr>
          <a:xfrm>
            <a:off x="457200" y="1285875"/>
            <a:ext cx="8229600" cy="4581525"/>
          </a:xfrm>
        </p:spPr>
        <p:txBody>
          <a:bodyPr/>
          <a:lstStyle/>
          <a:p>
            <a:pPr>
              <a:buFont typeface="Wingdings" pitchFamily="2" charset="2"/>
              <a:buNone/>
            </a:pPr>
            <a:r>
              <a:rPr lang="cs-CZ" sz="1400" b="1" i="1" smtClean="0"/>
              <a:t>	</a:t>
            </a:r>
            <a:r>
              <a:rPr lang="cs-CZ" sz="2400" b="1" i="1" smtClean="0"/>
              <a:t>Bezpečnost</a:t>
            </a:r>
          </a:p>
          <a:p>
            <a:pPr>
              <a:buFont typeface="Wingdings" pitchFamily="2" charset="2"/>
              <a:buNone/>
            </a:pPr>
            <a:endParaRPr lang="cs-CZ" sz="1400" b="1" i="1" smtClean="0"/>
          </a:p>
          <a:p>
            <a:pPr>
              <a:buFont typeface="Wingdings" pitchFamily="2" charset="2"/>
              <a:buNone/>
            </a:pPr>
            <a:r>
              <a:rPr lang="cs-CZ" sz="2000" smtClean="0"/>
              <a:t>	bromová voda: R 15,17, S 7/8,43, R9,22, S13,22,27 </a:t>
            </a:r>
          </a:p>
          <a:p>
            <a:pPr>
              <a:buFont typeface="Wingdings" pitchFamily="2" charset="2"/>
              <a:buNone/>
            </a:pPr>
            <a:r>
              <a:rPr lang="cs-CZ" sz="2000" smtClean="0"/>
              <a:t/>
            </a:r>
            <a:br>
              <a:rPr lang="cs-CZ" sz="2000" smtClean="0"/>
            </a:br>
            <a:r>
              <a:rPr lang="cs-CZ" sz="2000" smtClean="0"/>
              <a:t>ethanol: R11, S 16,26,36</a:t>
            </a:r>
          </a:p>
          <a:p>
            <a:pPr>
              <a:buFont typeface="Wingdings" pitchFamily="2" charset="2"/>
              <a:buNone/>
            </a:pPr>
            <a:r>
              <a:rPr lang="cs-CZ" sz="2000" smtClean="0"/>
              <a:t/>
            </a:r>
            <a:br>
              <a:rPr lang="cs-CZ" sz="2000" smtClean="0"/>
            </a:br>
            <a:r>
              <a:rPr lang="cs-CZ" sz="2000" smtClean="0"/>
              <a:t>R40, S(2),22,36/37</a:t>
            </a:r>
          </a:p>
          <a:p>
            <a:pPr>
              <a:buFont typeface="Wingdings" pitchFamily="2" charset="2"/>
              <a:buNone/>
            </a:pPr>
            <a:r>
              <a:rPr lang="cs-CZ" sz="2000" smtClean="0"/>
              <a:t>	Elementární brom je velmi silné oxidační činidlo. Je značně toxický. Díky poměrně nízkému bodu varu se rychle odpařuje a jeho páry ve vyšších koncentracích mohou způsobit smrt zadušením, i v nižších koncentracích však poškozují pokožku a především oči </a:t>
            </a:r>
            <a:br>
              <a:rPr lang="cs-CZ" sz="2000" smtClean="0"/>
            </a:br>
            <a:r>
              <a:rPr lang="cs-CZ" sz="2000" smtClean="0"/>
              <a:t/>
            </a:r>
            <a:br>
              <a:rPr lang="cs-CZ" sz="2000" smtClean="0"/>
            </a:br>
            <a:endParaRPr lang="cs-CZ" sz="2000" smtClean="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Nadpis 1"/>
          <p:cNvSpPr>
            <a:spLocks noGrp="1"/>
          </p:cNvSpPr>
          <p:nvPr>
            <p:ph type="title"/>
          </p:nvPr>
        </p:nvSpPr>
        <p:spPr/>
        <p:txBody>
          <a:bodyPr/>
          <a:lstStyle/>
          <a:p>
            <a:endParaRPr lang="cs-CZ" smtClean="0"/>
          </a:p>
        </p:txBody>
      </p:sp>
      <p:sp>
        <p:nvSpPr>
          <p:cNvPr id="6147" name="Zástupný symbol pro obsah 2"/>
          <p:cNvSpPr>
            <a:spLocks noGrp="1"/>
          </p:cNvSpPr>
          <p:nvPr>
            <p:ph idx="1"/>
          </p:nvPr>
        </p:nvSpPr>
        <p:spPr/>
        <p:txBody>
          <a:bodyPr/>
          <a:lstStyle/>
          <a:p>
            <a:r>
              <a:rPr lang="cs-CZ" sz="1600" b="1" dirty="0" smtClean="0"/>
              <a:t>Diskuse:</a:t>
            </a:r>
            <a:endParaRPr lang="cs-CZ" sz="1600" dirty="0" smtClean="0"/>
          </a:p>
          <a:p>
            <a:pPr>
              <a:buFont typeface="Wingdings" pitchFamily="2" charset="2"/>
              <a:buNone/>
            </a:pPr>
            <a:r>
              <a:rPr lang="cs-CZ" sz="1600" dirty="0" smtClean="0"/>
              <a:t>	Výsledný </a:t>
            </a:r>
            <a:r>
              <a:rPr lang="cs-CZ" sz="1600" dirty="0" smtClean="0"/>
              <a:t>duhový efekt je závislý na vzrůstajícím množství bromové vody a na </a:t>
            </a:r>
            <a:r>
              <a:rPr lang="cs-CZ" sz="1600" dirty="0" smtClean="0"/>
              <a:t>způsobu míchání.</a:t>
            </a:r>
          </a:p>
          <a:p>
            <a:pPr>
              <a:buFont typeface="Wingdings" pitchFamily="2" charset="2"/>
              <a:buNone/>
            </a:pPr>
            <a:endParaRPr lang="cs-CZ" sz="1600" dirty="0" smtClean="0"/>
          </a:p>
          <a:p>
            <a:pPr algn="just">
              <a:buFont typeface="Wingdings" pitchFamily="2" charset="2"/>
              <a:buNone/>
            </a:pPr>
            <a:r>
              <a:rPr lang="cs-CZ" sz="1600" dirty="0" smtClean="0"/>
              <a:t>      Lykopen </a:t>
            </a:r>
            <a:r>
              <a:rPr lang="cs-CZ" sz="1600" dirty="0" smtClean="0"/>
              <a:t>absorbuje světelné záření v oblasti modrozelené části spektra. Jestliže jsou dvojné </a:t>
            </a:r>
            <a:r>
              <a:rPr lang="cs-CZ" sz="1600" dirty="0" smtClean="0"/>
              <a:t>vazby v </a:t>
            </a:r>
            <a:r>
              <a:rPr lang="cs-CZ" sz="1600" dirty="0" smtClean="0"/>
              <a:t>řetězci napadeny bromem, a ten se na řetězec </a:t>
            </a:r>
            <a:r>
              <a:rPr lang="cs-CZ" sz="1600" dirty="0" err="1" smtClean="0"/>
              <a:t>aduje</a:t>
            </a:r>
            <a:r>
              <a:rPr lang="cs-CZ" sz="1600" dirty="0" smtClean="0"/>
              <a:t>, změní se i délka vazeb, vlnová </a:t>
            </a:r>
            <a:r>
              <a:rPr lang="cs-CZ" sz="1600" dirty="0" smtClean="0"/>
              <a:t>délka pohlcovaného </a:t>
            </a:r>
            <a:r>
              <a:rPr lang="cs-CZ" sz="1600" dirty="0" smtClean="0"/>
              <a:t>záření se také změní a absorpce světla se posouvá do dalších částí spektra. To se </a:t>
            </a:r>
            <a:r>
              <a:rPr lang="cs-CZ" sz="1600" dirty="0" smtClean="0"/>
              <a:t>projeví změnou </a:t>
            </a:r>
            <a:r>
              <a:rPr lang="cs-CZ" sz="1600" dirty="0" smtClean="0"/>
              <a:t>zabarvení směsi, až se případně koloid může stát bezbarvým.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Nadpis 5"/>
          <p:cNvSpPr>
            <a:spLocks noGrp="1"/>
          </p:cNvSpPr>
          <p:nvPr>
            <p:ph type="title"/>
          </p:nvPr>
        </p:nvSpPr>
        <p:spPr/>
        <p:txBody>
          <a:bodyPr/>
          <a:lstStyle/>
          <a:p>
            <a:endParaRPr lang="cs-CZ" smtClean="0"/>
          </a:p>
        </p:txBody>
      </p:sp>
      <p:sp>
        <p:nvSpPr>
          <p:cNvPr id="7171" name="Zástupný symbol pro obsah 2"/>
          <p:cNvSpPr>
            <a:spLocks noGrp="1"/>
          </p:cNvSpPr>
          <p:nvPr>
            <p:ph idx="1"/>
          </p:nvPr>
        </p:nvSpPr>
        <p:spPr/>
        <p:txBody>
          <a:bodyPr/>
          <a:lstStyle/>
          <a:p>
            <a:endParaRPr lang="cs-CZ" sz="1600" b="1" smtClean="0"/>
          </a:p>
          <a:p>
            <a:pPr>
              <a:buFont typeface="Wingdings" pitchFamily="2" charset="2"/>
              <a:buNone/>
            </a:pPr>
            <a:r>
              <a:rPr lang="cs-CZ" sz="2000" b="1" smtClean="0"/>
              <a:t>	 Vysvětlení:</a:t>
            </a:r>
            <a:r>
              <a:rPr lang="cs-CZ" sz="2000" smtClean="0"/>
              <a:t> Původně červená šťáva začne od hladiny modrat, přechází do zelené a nakonec žluté. Lykopen obsahuje jako chromofor, část struktury, která je odpovědná za barevnost, řetězec konjugovaných dvojných vazeb. Absorpční maximum je závislé na délce toho řetězce. Adice bromu na lykopen probíhá od konce a postupně zkracuje jeho řetězec a absorpční maximum se posouvá ke kratším vlnovým délkám. To se projeví výslednou změnou zabarvení.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Nadpis 1"/>
          <p:cNvSpPr>
            <a:spLocks noGrp="1"/>
          </p:cNvSpPr>
          <p:nvPr>
            <p:ph type="title"/>
          </p:nvPr>
        </p:nvSpPr>
        <p:spPr>
          <a:xfrm>
            <a:off x="1714480" y="4357694"/>
            <a:ext cx="5486400" cy="214320"/>
          </a:xfrm>
        </p:spPr>
        <p:txBody>
          <a:bodyPr/>
          <a:lstStyle/>
          <a:p>
            <a:r>
              <a:rPr lang="cs-CZ" sz="1200" dirty="0" smtClean="0"/>
              <a:t>Obr. 1</a:t>
            </a:r>
          </a:p>
        </p:txBody>
      </p:sp>
      <p:pic>
        <p:nvPicPr>
          <p:cNvPr id="8195" name="Zástupný symbol pro obrázek 5" descr="brom.jpg"/>
          <p:cNvPicPr>
            <a:picLocks noGrp="1" noChangeAspect="1"/>
          </p:cNvPicPr>
          <p:nvPr>
            <p:ph type="pic" idx="1"/>
          </p:nvPr>
        </p:nvPicPr>
        <p:blipFill>
          <a:blip r:embed="rId2"/>
          <a:srcRect t="9375" b="9375"/>
          <a:stretch>
            <a:fillRect/>
          </a:stretch>
        </p:blipFill>
        <p:spPr>
          <a:xfrm>
            <a:off x="1792288" y="612775"/>
            <a:ext cx="4851400" cy="3638550"/>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Nadpis 1"/>
          <p:cNvSpPr>
            <a:spLocks noGrp="1"/>
          </p:cNvSpPr>
          <p:nvPr>
            <p:ph type="title"/>
          </p:nvPr>
        </p:nvSpPr>
        <p:spPr>
          <a:xfrm>
            <a:off x="1714480" y="4429132"/>
            <a:ext cx="5486400" cy="214320"/>
          </a:xfrm>
        </p:spPr>
        <p:txBody>
          <a:bodyPr/>
          <a:lstStyle/>
          <a:p>
            <a:r>
              <a:rPr lang="cs-CZ" sz="1200" smtClean="0"/>
              <a:t>Obr. 2</a:t>
            </a:r>
          </a:p>
        </p:txBody>
      </p:sp>
      <p:pic>
        <p:nvPicPr>
          <p:cNvPr id="9219" name="Zástupný symbol pro obrázek 5" descr="duha.jpg"/>
          <p:cNvPicPr>
            <a:picLocks noGrp="1" noChangeAspect="1"/>
          </p:cNvPicPr>
          <p:nvPr>
            <p:ph type="pic" idx="1"/>
          </p:nvPr>
        </p:nvPicPr>
        <p:blipFill>
          <a:blip r:embed="rId2"/>
          <a:srcRect t="16013" b="16013"/>
          <a:stretch>
            <a:fillRect/>
          </a:stretch>
        </p:blipFill>
        <p:spPr>
          <a:xfrm>
            <a:off x="1792288" y="612775"/>
            <a:ext cx="4922837" cy="3692525"/>
          </a:xfr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Nadpis 1"/>
          <p:cNvSpPr>
            <a:spLocks noGrp="1"/>
          </p:cNvSpPr>
          <p:nvPr>
            <p:ph type="title"/>
          </p:nvPr>
        </p:nvSpPr>
        <p:spPr/>
        <p:txBody>
          <a:bodyPr/>
          <a:lstStyle/>
          <a:p>
            <a:endParaRPr lang="cs-CZ" smtClean="0"/>
          </a:p>
        </p:txBody>
      </p:sp>
      <p:sp>
        <p:nvSpPr>
          <p:cNvPr id="10243" name="Zástupný symbol pro obsah 3"/>
          <p:cNvSpPr>
            <a:spLocks noGrp="1"/>
          </p:cNvSpPr>
          <p:nvPr>
            <p:ph idx="1"/>
          </p:nvPr>
        </p:nvSpPr>
        <p:spPr/>
        <p:txBody>
          <a:bodyPr/>
          <a:lstStyle/>
          <a:p>
            <a:r>
              <a:rPr lang="cs-CZ" sz="1800" dirty="0" smtClean="0"/>
              <a:t>Zdroje:</a:t>
            </a:r>
          </a:p>
          <a:p>
            <a:pPr>
              <a:buFont typeface="Wingdings" pitchFamily="2" charset="2"/>
              <a:buNone/>
            </a:pPr>
            <a:r>
              <a:rPr lang="cs-CZ" sz="1200" dirty="0" smtClean="0"/>
              <a:t>Obr. 1, Obr. 2: archiv autora</a:t>
            </a:r>
          </a:p>
          <a:p>
            <a:pPr>
              <a:buFont typeface="Wingdings" pitchFamily="2" charset="2"/>
              <a:buNone/>
            </a:pPr>
            <a:endParaRPr lang="cs-CZ" sz="1200" dirty="0" smtClean="0"/>
          </a:p>
          <a:p>
            <a:pPr>
              <a:buFont typeface="Wingdings" pitchFamily="2" charset="2"/>
              <a:buNone/>
            </a:pPr>
            <a:r>
              <a:rPr lang="cs-CZ" sz="1200" b="1" dirty="0" smtClean="0"/>
              <a:t>BARTOŠ I.</a:t>
            </a:r>
            <a:r>
              <a:rPr lang="cs-CZ" sz="1200" dirty="0" smtClean="0"/>
              <a:t>: </a:t>
            </a:r>
            <a:r>
              <a:rPr lang="cs-CZ" sz="1200" b="1" dirty="0" smtClean="0"/>
              <a:t> </a:t>
            </a:r>
            <a:r>
              <a:rPr lang="cs-CZ" sz="1200" dirty="0" smtClean="0"/>
              <a:t>Digitalizovaný experiment - prostředek k osvojení vybraného učiva obecné chemie. </a:t>
            </a:r>
            <a:r>
              <a:rPr lang="cs-CZ" sz="1200" i="1" dirty="0" smtClean="0"/>
              <a:t>Disertační práce. </a:t>
            </a:r>
            <a:r>
              <a:rPr lang="cs-CZ" sz="1200" dirty="0" smtClean="0"/>
              <a:t>Praha: </a:t>
            </a:r>
            <a:r>
              <a:rPr lang="cs-CZ" sz="1200" dirty="0" err="1" smtClean="0"/>
              <a:t>Př</a:t>
            </a:r>
            <a:r>
              <a:rPr lang="cs-CZ" sz="1200" dirty="0" smtClean="0"/>
              <a:t> UK, </a:t>
            </a:r>
            <a:r>
              <a:rPr lang="cs-CZ" sz="1200" dirty="0" smtClean="0"/>
              <a:t>2010</a:t>
            </a:r>
          </a:p>
          <a:p>
            <a:pPr>
              <a:buNone/>
            </a:pPr>
            <a:r>
              <a:rPr lang="cs-CZ" sz="1200" b="1" dirty="0" smtClean="0"/>
              <a:t>SOLÁROVÁ, M., KONÍČEK, L</a:t>
            </a:r>
            <a:r>
              <a:rPr lang="cs-CZ" sz="1200" dirty="0" smtClean="0"/>
              <a:t>. </a:t>
            </a:r>
            <a:r>
              <a:rPr lang="cs-CZ" sz="1200" i="1" dirty="0" smtClean="0"/>
              <a:t>Barvy Přírody: Barvy Přírody. </a:t>
            </a:r>
            <a:r>
              <a:rPr lang="cs-CZ" sz="1200" dirty="0" smtClean="0"/>
              <a:t>Přírodovědecká fakulta OU, 2011.</a:t>
            </a:r>
            <a:endParaRPr lang="cs-CZ" sz="1200" dirty="0" smtClean="0"/>
          </a:p>
        </p:txBody>
      </p:sp>
    </p:spTree>
  </p:cSld>
  <p:clrMapOvr>
    <a:masterClrMapping/>
  </p:clrMapOvr>
</p:sld>
</file>

<file path=ppt/theme/theme1.xml><?xml version="1.0" encoding="utf-8"?>
<a:theme xmlns:a="http://schemas.openxmlformats.org/drawingml/2006/main" name="Pixel">
  <a:themeElements>
    <a:clrScheme name="Vlastní 3">
      <a:dk1>
        <a:srgbClr val="000000"/>
      </a:dk1>
      <a:lt1>
        <a:srgbClr val="FFFFFF"/>
      </a:lt1>
      <a:dk2>
        <a:srgbClr val="000000"/>
      </a:dk2>
      <a:lt2>
        <a:srgbClr val="0070C0"/>
      </a:lt2>
      <a:accent1>
        <a:srgbClr val="40AFFF"/>
      </a:accent1>
      <a:accent2>
        <a:srgbClr val="40AFFF"/>
      </a:accent2>
      <a:accent3>
        <a:srgbClr val="FFFFFF"/>
      </a:accent3>
      <a:accent4>
        <a:srgbClr val="000000"/>
      </a:accent4>
      <a:accent5>
        <a:srgbClr val="B2DFFF"/>
      </a:accent5>
      <a:accent6>
        <a:srgbClr val="B2DFFF"/>
      </a:accent6>
      <a:hlink>
        <a:srgbClr val="B2DFFF"/>
      </a:hlink>
      <a:folHlink>
        <a:srgbClr val="B2DFFF"/>
      </a:folHlink>
    </a:clrScheme>
    <a:fontScheme name="Office – klasické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Pixel 1">
        <a:dk1>
          <a:srgbClr val="0066FF"/>
        </a:dk1>
        <a:lt1>
          <a:srgbClr val="FFFFFF"/>
        </a:lt1>
        <a:dk2>
          <a:srgbClr val="000066"/>
        </a:dk2>
        <a:lt2>
          <a:srgbClr val="FFFFFF"/>
        </a:lt2>
        <a:accent1>
          <a:srgbClr val="6699FF"/>
        </a:accent1>
        <a:accent2>
          <a:srgbClr val="3333FF"/>
        </a:accent2>
        <a:accent3>
          <a:srgbClr val="AAAAB8"/>
        </a:accent3>
        <a:accent4>
          <a:srgbClr val="DADADA"/>
        </a:accent4>
        <a:accent5>
          <a:srgbClr val="B8CAFF"/>
        </a:accent5>
        <a:accent6>
          <a:srgbClr val="2D2DE7"/>
        </a:accent6>
        <a:hlink>
          <a:srgbClr val="FFCC00"/>
        </a:hlink>
        <a:folHlink>
          <a:srgbClr val="0000CC"/>
        </a:folHlink>
      </a:clrScheme>
      <a:clrMap bg1="dk2" tx1="lt1" bg2="dk1" tx2="lt2" accent1="accent1" accent2="accent2" accent3="accent3" accent4="accent4" accent5="accent5" accent6="accent6" hlink="hlink" folHlink="folHlink"/>
    </a:extraClrScheme>
    <a:extraClrScheme>
      <a:clrScheme name="Pixel 2">
        <a:dk1>
          <a:srgbClr val="009999"/>
        </a:dk1>
        <a:lt1>
          <a:srgbClr val="FFFFFF"/>
        </a:lt1>
        <a:dk2>
          <a:srgbClr val="334B49"/>
        </a:dk2>
        <a:lt2>
          <a:srgbClr val="FFFFFF"/>
        </a:lt2>
        <a:accent1>
          <a:srgbClr val="33CCCC"/>
        </a:accent1>
        <a:accent2>
          <a:srgbClr val="008080"/>
        </a:accent2>
        <a:accent3>
          <a:srgbClr val="ADB1B1"/>
        </a:accent3>
        <a:accent4>
          <a:srgbClr val="DADADA"/>
        </a:accent4>
        <a:accent5>
          <a:srgbClr val="ADE2E2"/>
        </a:accent5>
        <a:accent6>
          <a:srgbClr val="007373"/>
        </a:accent6>
        <a:hlink>
          <a:srgbClr val="FFCC00"/>
        </a:hlink>
        <a:folHlink>
          <a:srgbClr val="006666"/>
        </a:folHlink>
      </a:clrScheme>
      <a:clrMap bg1="dk2" tx1="lt1" bg2="dk1" tx2="lt2" accent1="accent1" accent2="accent2" accent3="accent3" accent4="accent4" accent5="accent5" accent6="accent6" hlink="hlink" folHlink="folHlink"/>
    </a:extraClrScheme>
    <a:extraClrScheme>
      <a:clrScheme name="Pixel 3">
        <a:dk1>
          <a:srgbClr val="006699"/>
        </a:dk1>
        <a:lt1>
          <a:srgbClr val="FFFFFF"/>
        </a:lt1>
        <a:dk2>
          <a:srgbClr val="333399"/>
        </a:dk2>
        <a:lt2>
          <a:srgbClr val="FFFFFF"/>
        </a:lt2>
        <a:accent1>
          <a:srgbClr val="0099CC"/>
        </a:accent1>
        <a:accent2>
          <a:srgbClr val="0386AF"/>
        </a:accent2>
        <a:accent3>
          <a:srgbClr val="ADADCA"/>
        </a:accent3>
        <a:accent4>
          <a:srgbClr val="DADADA"/>
        </a:accent4>
        <a:accent5>
          <a:srgbClr val="AACAE2"/>
        </a:accent5>
        <a:accent6>
          <a:srgbClr val="02799E"/>
        </a:accent6>
        <a:hlink>
          <a:srgbClr val="FFCC00"/>
        </a:hlink>
        <a:folHlink>
          <a:srgbClr val="6699FF"/>
        </a:folHlink>
      </a:clrScheme>
      <a:clrMap bg1="dk2" tx1="lt1" bg2="dk1" tx2="lt2" accent1="accent1" accent2="accent2" accent3="accent3" accent4="accent4" accent5="accent5" accent6="accent6" hlink="hlink" folHlink="folHlink"/>
    </a:extraClrScheme>
    <a:extraClrScheme>
      <a:clrScheme name="Pixel 4">
        <a:dk1>
          <a:srgbClr val="008080"/>
        </a:dk1>
        <a:lt1>
          <a:srgbClr val="FFFFFF"/>
        </a:lt1>
        <a:dk2>
          <a:srgbClr val="2F978D"/>
        </a:dk2>
        <a:lt2>
          <a:srgbClr val="FFFFFF"/>
        </a:lt2>
        <a:accent1>
          <a:srgbClr val="0099FF"/>
        </a:accent1>
        <a:accent2>
          <a:srgbClr val="009999"/>
        </a:accent2>
        <a:accent3>
          <a:srgbClr val="ADC9C5"/>
        </a:accent3>
        <a:accent4>
          <a:srgbClr val="DADADA"/>
        </a:accent4>
        <a:accent5>
          <a:srgbClr val="AACAFF"/>
        </a:accent5>
        <a:accent6>
          <a:srgbClr val="008A8A"/>
        </a:accent6>
        <a:hlink>
          <a:srgbClr val="FFFFCC"/>
        </a:hlink>
        <a:folHlink>
          <a:srgbClr val="70CAC6"/>
        </a:folHlink>
      </a:clrScheme>
      <a:clrMap bg1="dk2" tx1="lt1" bg2="dk1" tx2="lt2" accent1="accent1" accent2="accent2" accent3="accent3" accent4="accent4" accent5="accent5" accent6="accent6" hlink="hlink" folHlink="folHlink"/>
    </a:extraClrScheme>
    <a:extraClrScheme>
      <a:clrScheme name="Pixel 5">
        <a:dk1>
          <a:srgbClr val="822504"/>
        </a:dk1>
        <a:lt1>
          <a:srgbClr val="FFFFFF"/>
        </a:lt1>
        <a:dk2>
          <a:srgbClr val="330000"/>
        </a:dk2>
        <a:lt2>
          <a:srgbClr val="FFFFFF"/>
        </a:lt2>
        <a:accent1>
          <a:srgbClr val="FF9900"/>
        </a:accent1>
        <a:accent2>
          <a:srgbClr val="9E2A06"/>
        </a:accent2>
        <a:accent3>
          <a:srgbClr val="ADAAAA"/>
        </a:accent3>
        <a:accent4>
          <a:srgbClr val="DADADA"/>
        </a:accent4>
        <a:accent5>
          <a:srgbClr val="FFCAAA"/>
        </a:accent5>
        <a:accent6>
          <a:srgbClr val="8F2505"/>
        </a:accent6>
        <a:hlink>
          <a:srgbClr val="FF3300"/>
        </a:hlink>
        <a:folHlink>
          <a:srgbClr val="7C0704"/>
        </a:folHlink>
      </a:clrScheme>
      <a:clrMap bg1="dk2" tx1="lt1" bg2="dk1" tx2="lt2" accent1="accent1" accent2="accent2" accent3="accent3" accent4="accent4" accent5="accent5" accent6="accent6" hlink="hlink" folHlink="folHlink"/>
    </a:extraClrScheme>
    <a:extraClrScheme>
      <a:clrScheme name="Pixel 6">
        <a:dk1>
          <a:srgbClr val="336600"/>
        </a:dk1>
        <a:lt1>
          <a:srgbClr val="FFFFFF"/>
        </a:lt1>
        <a:dk2>
          <a:srgbClr val="4A7911"/>
        </a:dk2>
        <a:lt2>
          <a:srgbClr val="FFFFFF"/>
        </a:lt2>
        <a:accent1>
          <a:srgbClr val="666633"/>
        </a:accent1>
        <a:accent2>
          <a:srgbClr val="669900"/>
        </a:accent2>
        <a:accent3>
          <a:srgbClr val="B1BEAA"/>
        </a:accent3>
        <a:accent4>
          <a:srgbClr val="DADADA"/>
        </a:accent4>
        <a:accent5>
          <a:srgbClr val="B8B8AD"/>
        </a:accent5>
        <a:accent6>
          <a:srgbClr val="5C8A00"/>
        </a:accent6>
        <a:hlink>
          <a:srgbClr val="FFCC00"/>
        </a:hlink>
        <a:folHlink>
          <a:srgbClr val="99CC00"/>
        </a:folHlink>
      </a:clrScheme>
      <a:clrMap bg1="dk2" tx1="lt1" bg2="dk1" tx2="lt2" accent1="accent1" accent2="accent2" accent3="accent3" accent4="accent4" accent5="accent5" accent6="accent6" hlink="hlink" folHlink="folHlink"/>
    </a:extraClrScheme>
    <a:extraClrScheme>
      <a:clrScheme name="Pixel 7">
        <a:dk1>
          <a:srgbClr val="000000"/>
        </a:dk1>
        <a:lt1>
          <a:srgbClr val="FFFFFF"/>
        </a:lt1>
        <a:dk2>
          <a:srgbClr val="000000"/>
        </a:dk2>
        <a:lt2>
          <a:srgbClr val="CC3300"/>
        </a:lt2>
        <a:accent1>
          <a:srgbClr val="FFCC00"/>
        </a:accent1>
        <a:accent2>
          <a:srgbClr val="CC6600"/>
        </a:accent2>
        <a:accent3>
          <a:srgbClr val="FFFFFF"/>
        </a:accent3>
        <a:accent4>
          <a:srgbClr val="000000"/>
        </a:accent4>
        <a:accent5>
          <a:srgbClr val="FFE2AA"/>
        </a:accent5>
        <a:accent6>
          <a:srgbClr val="B95C00"/>
        </a:accent6>
        <a:hlink>
          <a:srgbClr val="663300"/>
        </a:hlink>
        <a:folHlink>
          <a:srgbClr val="CC9900"/>
        </a:folHlink>
      </a:clrScheme>
      <a:clrMap bg1="lt1" tx1="dk1" bg2="lt2" tx2="dk2" accent1="accent1" accent2="accent2" accent3="accent3" accent4="accent4" accent5="accent5" accent6="accent6" hlink="hlink" folHlink="folHlink"/>
    </a:extraClrScheme>
    <a:extraClrScheme>
      <a:clrScheme name="Pixel 8">
        <a:dk1>
          <a:srgbClr val="003300"/>
        </a:dk1>
        <a:lt1>
          <a:srgbClr val="FFFFFF"/>
        </a:lt1>
        <a:dk2>
          <a:srgbClr val="000000"/>
        </a:dk2>
        <a:lt2>
          <a:srgbClr val="336600"/>
        </a:lt2>
        <a:accent1>
          <a:srgbClr val="CCCC00"/>
        </a:accent1>
        <a:accent2>
          <a:srgbClr val="669900"/>
        </a:accent2>
        <a:accent3>
          <a:srgbClr val="FFFFFF"/>
        </a:accent3>
        <a:accent4>
          <a:srgbClr val="002A00"/>
        </a:accent4>
        <a:accent5>
          <a:srgbClr val="E2E2AA"/>
        </a:accent5>
        <a:accent6>
          <a:srgbClr val="5C8A00"/>
        </a:accent6>
        <a:hlink>
          <a:srgbClr val="333300"/>
        </a:hlink>
        <a:folHlink>
          <a:srgbClr val="99CC00"/>
        </a:folHlink>
      </a:clrScheme>
      <a:clrMap bg1="lt1" tx1="dk1" bg2="lt2" tx2="dk2" accent1="accent1" accent2="accent2" accent3="accent3" accent4="accent4" accent5="accent5" accent6="accent6" hlink="hlink" folHlink="folHlink"/>
    </a:extraClrScheme>
    <a:extraClrScheme>
      <a:clrScheme name="Pixel 9">
        <a:dk1>
          <a:srgbClr val="000000"/>
        </a:dk1>
        <a:lt1>
          <a:srgbClr val="FFFFFF"/>
        </a:lt1>
        <a:dk2>
          <a:srgbClr val="000000"/>
        </a:dk2>
        <a:lt2>
          <a:srgbClr val="440044"/>
        </a:lt2>
        <a:accent1>
          <a:srgbClr val="FFCCCC"/>
        </a:accent1>
        <a:accent2>
          <a:srgbClr val="790571"/>
        </a:accent2>
        <a:accent3>
          <a:srgbClr val="FFFFFF"/>
        </a:accent3>
        <a:accent4>
          <a:srgbClr val="000000"/>
        </a:accent4>
        <a:accent5>
          <a:srgbClr val="FFE2E2"/>
        </a:accent5>
        <a:accent6>
          <a:srgbClr val="6D0466"/>
        </a:accent6>
        <a:hlink>
          <a:srgbClr val="993366"/>
        </a:hlink>
        <a:folHlink>
          <a:srgbClr val="9F839F"/>
        </a:folHlink>
      </a:clrScheme>
      <a:clrMap bg1="lt1" tx1="dk1" bg2="lt2" tx2="dk2" accent1="accent1" accent2="accent2" accent3="accent3" accent4="accent4" accent5="accent5" accent6="accent6" hlink="hlink" folHlink="folHlink"/>
    </a:extraClrScheme>
    <a:extraClrScheme>
      <a:clrScheme name="Pixel 10">
        <a:dk1>
          <a:srgbClr val="000000"/>
        </a:dk1>
        <a:lt1>
          <a:srgbClr val="FFFFFF"/>
        </a:lt1>
        <a:dk2>
          <a:srgbClr val="000000"/>
        </a:dk2>
        <a:lt2>
          <a:srgbClr val="FF9900"/>
        </a:lt2>
        <a:accent1>
          <a:srgbClr val="FFCC99"/>
        </a:accent1>
        <a:accent2>
          <a:srgbClr val="FBA313"/>
        </a:accent2>
        <a:accent3>
          <a:srgbClr val="FFFFFF"/>
        </a:accent3>
        <a:accent4>
          <a:srgbClr val="000000"/>
        </a:accent4>
        <a:accent5>
          <a:srgbClr val="FFE2CA"/>
        </a:accent5>
        <a:accent6>
          <a:srgbClr val="E39310"/>
        </a:accent6>
        <a:hlink>
          <a:srgbClr val="CC3300"/>
        </a:hlink>
        <a:folHlink>
          <a:srgbClr val="FCC66E"/>
        </a:folHlink>
      </a:clrScheme>
      <a:clrMap bg1="lt1" tx1="dk1" bg2="lt2" tx2="dk2" accent1="accent1" accent2="accent2" accent3="accent3" accent4="accent4" accent5="accent5" accent6="accent6" hlink="hlink" folHlink="folHlink"/>
    </a:extraClrScheme>
    <a:extraClrScheme>
      <a:clrScheme name="Pixel 11">
        <a:dk1>
          <a:srgbClr val="000000"/>
        </a:dk1>
        <a:lt1>
          <a:srgbClr val="FFFFFF"/>
        </a:lt1>
        <a:dk2>
          <a:srgbClr val="000000"/>
        </a:dk2>
        <a:lt2>
          <a:srgbClr val="779F92"/>
        </a:lt2>
        <a:accent1>
          <a:srgbClr val="33CCCC"/>
        </a:accent1>
        <a:accent2>
          <a:srgbClr val="9DC2D7"/>
        </a:accent2>
        <a:accent3>
          <a:srgbClr val="FFFFFF"/>
        </a:accent3>
        <a:accent4>
          <a:srgbClr val="000000"/>
        </a:accent4>
        <a:accent5>
          <a:srgbClr val="ADE2E2"/>
        </a:accent5>
        <a:accent6>
          <a:srgbClr val="8EB0C3"/>
        </a:accent6>
        <a:hlink>
          <a:srgbClr val="006666"/>
        </a:hlink>
        <a:folHlink>
          <a:srgbClr val="CCCCFF"/>
        </a:folHlink>
      </a:clrScheme>
      <a:clrMap bg1="lt1" tx1="dk1" bg2="lt2" tx2="dk2" accent1="accent1" accent2="accent2" accent3="accent3" accent4="accent4" accent5="accent5" accent6="accent6" hlink="hlink" folHlink="folHlink"/>
    </a:extraClrScheme>
    <a:extraClrScheme>
      <a:clrScheme name="Pixel 12">
        <a:dk1>
          <a:srgbClr val="000000"/>
        </a:dk1>
        <a:lt1>
          <a:srgbClr val="FFFFFF"/>
        </a:lt1>
        <a:dk2>
          <a:srgbClr val="000000"/>
        </a:dk2>
        <a:lt2>
          <a:srgbClr val="00007D"/>
        </a:lt2>
        <a:accent1>
          <a:srgbClr val="9999FF"/>
        </a:accent1>
        <a:accent2>
          <a:srgbClr val="9999CC"/>
        </a:accent2>
        <a:accent3>
          <a:srgbClr val="FFFFFF"/>
        </a:accent3>
        <a:accent4>
          <a:srgbClr val="000000"/>
        </a:accent4>
        <a:accent5>
          <a:srgbClr val="CACAFF"/>
        </a:accent5>
        <a:accent6>
          <a:srgbClr val="8A8AB9"/>
        </a:accent6>
        <a:hlink>
          <a:srgbClr val="666699"/>
        </a:hlink>
        <a:folHlink>
          <a:srgbClr val="CCCCE6"/>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Motiv sady Offic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Watermark</Template>
  <TotalTime>784</TotalTime>
  <Words>141</Words>
  <Application>Microsoft Office PowerPoint</Application>
  <PresentationFormat>Předvádění na obrazovce (4:3)</PresentationFormat>
  <Paragraphs>41</Paragraphs>
  <Slides>8</Slides>
  <Notes>0</Notes>
  <HiddenSlides>0</HiddenSlides>
  <MMClips>0</MMClips>
  <ScaleCrop>false</ScaleCrop>
  <HeadingPairs>
    <vt:vector size="6" baseType="variant">
      <vt:variant>
        <vt:lpstr>Použitá písma</vt:lpstr>
      </vt:variant>
      <vt:variant>
        <vt:i4>5</vt:i4>
      </vt:variant>
      <vt:variant>
        <vt:lpstr>Motiv</vt:lpstr>
      </vt:variant>
      <vt:variant>
        <vt:i4>1</vt:i4>
      </vt:variant>
      <vt:variant>
        <vt:lpstr>Nadpisy snímků</vt:lpstr>
      </vt:variant>
      <vt:variant>
        <vt:i4>8</vt:i4>
      </vt:variant>
    </vt:vector>
  </HeadingPairs>
  <TitlesOfParts>
    <vt:vector size="14" baseType="lpstr">
      <vt:lpstr>Arial</vt:lpstr>
      <vt:lpstr>Wingdings</vt:lpstr>
      <vt:lpstr>Calibri</vt:lpstr>
      <vt:lpstr>Arial Black</vt:lpstr>
      <vt:lpstr>Times New Roman</vt:lpstr>
      <vt:lpstr>Pixel</vt:lpstr>
      <vt:lpstr>Snímek 1</vt:lpstr>
      <vt:lpstr>     Červená barva rajčat je stejně jako třeba u mrkví nebo jahod způsobena barvivem lykopenem, které pohlcuje světelné záření v oblasti 470-502 nm, tedy modrou a zelenou barvu. Proto má rajče červenou barvu.    Chemikálie: rajčatová šťáva, bromová voda - nasycená!     Postup: K pokusu si připravíme rajčatovou šťávu, můžeme ji získat přímo z rajčat, nebo koupit. Její koncentraci je dobré zvýšit odpařením. Asi 200 ml šťávy nalijeme do odměrného válce a přidáme asi 35 ml bromové vody. Směs mírně zamícháme a během minuty proběhne reakce, při které se vytvoří duhový efekt, který trvá až několik hodin.     :  </vt:lpstr>
      <vt:lpstr>Snímek 3</vt:lpstr>
      <vt:lpstr>Snímek 4</vt:lpstr>
      <vt:lpstr>Snímek 5</vt:lpstr>
      <vt:lpstr>Obr. 1</vt:lpstr>
      <vt:lpstr>Obr. 2</vt:lpstr>
      <vt:lpstr>Snímek 8</vt:lpstr>
    </vt:vector>
  </TitlesOfParts>
  <Company>Privat</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Snímek 1</dc:title>
  <cp:lastModifiedBy>Ivan</cp:lastModifiedBy>
  <cp:revision>63</cp:revision>
  <dcterms:created xsi:type="dcterms:W3CDTF">2012-07-13T11:26:26Z</dcterms:created>
  <dcterms:modified xsi:type="dcterms:W3CDTF">2014-02-16T08:44:43Z</dcterms:modified>
</cp:coreProperties>
</file>