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303" r:id="rId5"/>
    <p:sldId id="294" r:id="rId6"/>
    <p:sldId id="299" r:id="rId7"/>
    <p:sldId id="300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5830E57-25A3-4DC1-A1DC-22D2B65131EC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C98A09C-F71D-4372-9A5A-8FE8806AD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012435-ABBA-4112-9B81-26B38DDE25EE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AF8D2-1887-4912-98D7-971003EB1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F4F46-96BD-49AE-A486-4B446445A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ED8785-BDF9-454E-9665-54914AC8407D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D6B9EC-9862-4C09-A5EB-A545AFDC6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151F2-E27A-4AB1-B97B-D39D40D200D6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C0F691-4C46-454E-941A-0961DC4CA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905F1-4110-431F-80D7-FCBBDF4E031E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6AD48-61BD-4049-8A8A-2966B923E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98570-7734-40D5-9CD4-3600DCB88E86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F264D7-3648-49B9-9176-4D07D2984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E75045-3237-4223-9260-F856D4074811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A63C76-AB1B-4C86-BA3F-E9EB5BAE9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A60F08-DE12-4955-9927-6A102A6F19A6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51DFE-970F-4106-A0D6-5D5CE3946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A2526-8199-4830-BC03-4EB9BFC11115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B3504F-5216-4831-8FCD-E1D404133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B3E7A-52C7-468E-B081-203FE1C1CB0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81AD6-AAB5-41B2-8D06-75B88616A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59E44-7740-4086-BDFE-5428196DDA02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47D934-96D6-40B9-A1BA-72DF1A7F3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75591-1662-41F2-B95F-17498A8A15DA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0794F-9EEC-43B0-8A34-200A5F057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23C9C7-4AF5-4638-909E-A09450FD87C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59DF48-A332-4D87-9DA6-7E96723AD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B68D1-60AF-4903-9260-62D2549B2F43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C10DF92C-688D-437E-B7FE-7554F734B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C172E7A6-D84B-4F88-B23D-707DDD136DA1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VY_32_INOVACE_CH_6E_BAR_30_NAPOJEKOLEMNAS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Reakce na bázi přírodních barviv. Vysvětlení barevnosti a barevných přechodů organických látek pomocí chemických dějů.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>Chemikálie: Na2S2O5, KIO3, HIO3, ethanol, H2SO4 (30%), rozpustný škrob, saponát</a:t>
            </a:r>
            <a:br>
              <a:rPr lang="cs-CZ" sz="1800" b="1" smtClean="0"/>
            </a:br>
            <a:r>
              <a:rPr lang="cs-CZ" sz="1800" b="1" smtClean="0"/>
              <a:t>Pomůcky: láhev od Coca Coly (1,5 dm3), pivní sklenice (1dm3), 2 odměrné baňky (1dm3), 2 kádinky</a:t>
            </a:r>
            <a:br>
              <a:rPr lang="cs-CZ" sz="1800" b="1" smtClean="0"/>
            </a:br>
            <a:r>
              <a:rPr lang="cs-CZ" sz="1800" smtClean="0"/>
              <a:t>500 cm3, 3 kádinky (50 cm3), 3 kádinky (40 cm3), kalibrační pipety</a:t>
            </a:r>
            <a:br>
              <a:rPr lang="cs-CZ" sz="1800" smtClean="0"/>
            </a:br>
            <a:r>
              <a:rPr lang="cs-CZ" sz="1800" b="1" smtClean="0"/>
              <a:t>Bezpečnostní upozornění:</a:t>
            </a:r>
            <a:br>
              <a:rPr lang="cs-CZ" sz="1800" b="1" smtClean="0"/>
            </a:br>
            <a:r>
              <a:rPr lang="cs-CZ" sz="1800" smtClean="0"/>
              <a:t>Na2S2O5 může způsobit podráždění a být škodlivý při polknutí, může způsobit alergické</a:t>
            </a:r>
            <a:br>
              <a:rPr lang="cs-CZ" sz="1800" smtClean="0"/>
            </a:br>
            <a:r>
              <a:rPr lang="cs-CZ" sz="1800" smtClean="0"/>
              <a:t>reakce na kůži a dráždit oči. Při přípravě a manipulaci s roztokem se musí používat ochranné</a:t>
            </a:r>
            <a:br>
              <a:rPr lang="cs-CZ" sz="1800" smtClean="0"/>
            </a:br>
            <a:r>
              <a:rPr lang="cs-CZ" sz="1800" smtClean="0"/>
              <a:t>brýle.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: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400" b="1" i="1" smtClean="0"/>
              <a:t>	</a:t>
            </a:r>
            <a:r>
              <a:rPr lang="cs-CZ" sz="2000" b="1" smtClean="0"/>
              <a:t> Příprava roztoků:</a:t>
            </a:r>
          </a:p>
          <a:p>
            <a:r>
              <a:rPr lang="cs-CZ" sz="2000" b="1" i="1" smtClean="0"/>
              <a:t>Coca Cola:</a:t>
            </a:r>
          </a:p>
          <a:p>
            <a:r>
              <a:rPr lang="pt-BR" sz="2000" smtClean="0"/>
              <a:t>Roztok A: 0,5 g škrobu se rozpustí v kádince s 50 cm3 vařící vody</a:t>
            </a:r>
          </a:p>
          <a:p>
            <a:r>
              <a:rPr lang="cs-CZ" sz="2000" smtClean="0"/>
              <a:t>Roztok B: 2,5 g HIO3 se rozpustí v 50 cm3 kádince obsahující 50 cm3 destilované vody</a:t>
            </a:r>
          </a:p>
          <a:p>
            <a:r>
              <a:rPr lang="pt-BR" sz="2000" smtClean="0"/>
              <a:t>Roztok C: 0,85 g Na2S2O5 se rozpustí v 50 cm3 destilované vody</a:t>
            </a:r>
          </a:p>
          <a:p>
            <a:r>
              <a:rPr lang="cs-CZ" sz="2000" b="1" i="1" smtClean="0"/>
              <a:t>Pivo:</a:t>
            </a:r>
          </a:p>
          <a:p>
            <a:r>
              <a:rPr lang="cs-CZ" sz="2000" smtClean="0"/>
              <a:t>Roztok D: 2,15 g KIO3 se rozpustí v destilované vodě a doplní na objem 1000 cm3. Roztok E: 0,48 g</a:t>
            </a:r>
          </a:p>
          <a:p>
            <a:r>
              <a:rPr lang="pt-BR" sz="2000" smtClean="0"/>
              <a:t>Na2S2O5 se rozpustí v destilované vodě a doplní na objem 1000 cm3. Přidá se 5 cm3 ethanolu a 9 cm3</a:t>
            </a:r>
          </a:p>
          <a:p>
            <a:r>
              <a:rPr lang="cs-CZ" sz="2000" smtClean="0"/>
              <a:t>30% H2SO4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Postup:</a:t>
            </a:r>
          </a:p>
          <a:p>
            <a:r>
              <a:rPr lang="cs-CZ" sz="1600" b="1" i="1" smtClean="0"/>
              <a:t>CocaCola:</a:t>
            </a:r>
          </a:p>
          <a:p>
            <a:r>
              <a:rPr lang="cs-CZ" sz="1600" smtClean="0"/>
              <a:t>Láhev Coca Coly je naplněna 1410 cm3 destilované vody. Přidáme 15 cm3 roztoku A, 30 cm3 roztoku</a:t>
            </a:r>
          </a:p>
          <a:p>
            <a:r>
              <a:rPr lang="pl-PL" sz="1600" smtClean="0"/>
              <a:t>B a 30 cm3 roztoku C. Láhev se zazátkuje a protřepe.</a:t>
            </a:r>
          </a:p>
          <a:p>
            <a:r>
              <a:rPr lang="cs-CZ" sz="1600" b="1" i="1" smtClean="0"/>
              <a:t>Pivo:</a:t>
            </a:r>
          </a:p>
          <a:p>
            <a:r>
              <a:rPr lang="cs-CZ" sz="1600" smtClean="0"/>
              <a:t>Do pivní sklenice dáme na dno několik cm3 dobře pěnivého saponátu a přidáme současně po 500 cm3</a:t>
            </a:r>
          </a:p>
          <a:p>
            <a:r>
              <a:rPr lang="pl-PL" sz="1600" smtClean="0"/>
              <a:t>roztoku D a roztok E.</a:t>
            </a:r>
            <a:endParaRPr lang="cs-CZ" sz="16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b="1" smtClean="0"/>
              <a:t>Saponáty </a:t>
            </a:r>
          </a:p>
          <a:p>
            <a:endParaRPr lang="cs-CZ" sz="1400" b="1" smtClean="0"/>
          </a:p>
          <a:p>
            <a:pPr>
              <a:buFont typeface="Wingdings" pitchFamily="2" charset="2"/>
              <a:buNone/>
            </a:pPr>
            <a:r>
              <a:rPr lang="cs-CZ" sz="1400" smtClean="0"/>
              <a:t>	Saponáty jsou podstatnou složkou k přípravě „umělého piva“. Jedná se o syntetické tenzidy, vyráběné z vyšších alifatických nebo aromatických uhlovodíků, získaných z ropy a dehtu, ze syntetických mastných kyselin, aminů, amidů, nitrilů a dalších látek. Neporušují živočišná vlákna, nejsou citlivé na tvrdou vodu, mají vyšší dispergační schopnost, lepší smáčivost a perou v nižších koncentracích a za nižších teplot než mýdlo. Nevítanými vlastnostmi je značná koroze pracích nádob a negativní vliv na pokožku. Jsou obtížně biologicky odbouratelné, čímž ohrožují životní prostředí.</a:t>
            </a:r>
            <a:br>
              <a:rPr lang="cs-CZ" sz="1400" smtClean="0"/>
            </a:br>
            <a:r>
              <a:rPr lang="cs-CZ" sz="1400" smtClean="0"/>
              <a:t>Mnohé funkční vlastnosti mohou být zlepšeny detergenčními přísadami, např. karboxymetylcelulóza zabraňuje zpětnému usazení již vyprané špíny na prádlo, enzymy štěpí bílkoviny a tuky, komplexony a fosfáty změkčují vodu.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85918" y="4286256"/>
            <a:ext cx="5486400" cy="285750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8195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4407" b="4407"/>
          <a:stretch>
            <a:fillRect/>
          </a:stretch>
        </p:blipFill>
        <p:spPr>
          <a:xfrm>
            <a:off x="1792288" y="612775"/>
            <a:ext cx="4779962" cy="3584575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14480" y="4286256"/>
            <a:ext cx="5486400" cy="214320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pic>
        <p:nvPicPr>
          <p:cNvPr id="9219" name="Zástupný symbol pro obrázek 7" descr="cola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64" r="64"/>
          <a:stretch>
            <a:fillRect/>
          </a:stretch>
        </p:blipFill>
        <p:spPr>
          <a:xfrm>
            <a:off x="1792288" y="612775"/>
            <a:ext cx="4779962" cy="358457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SOLÁROVÁ</a:t>
            </a: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Chemické pokusy pro základní a střední školu. 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Brno: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Paido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1999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>
              <a:buNone/>
            </a:pPr>
            <a:r>
              <a:rPr lang="pl-PL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STRAKA</a:t>
            </a:r>
            <a:r>
              <a:rPr lang="pl-PL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</a:t>
            </a:r>
            <a:r>
              <a:rPr lang="pl-PL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Kouzelnické pokusy z chemie. </a:t>
            </a: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Praha: ICM, 1998.</a:t>
            </a: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827</TotalTime>
  <Words>200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           Chemikálie: Na2S2O5, KIO3, HIO3, ethanol, H2SO4 (30%), rozpustný škrob, saponát Pomůcky: láhev od Coca Coly (1,5 dm3), pivní sklenice (1dm3), 2 odměrné baňky (1dm3), 2 kádinky 500 cm3, 3 kádinky (50 cm3), 3 kádinky (40 cm3), kalibrační pipety Bezpečnostní upozornění: Na2S2O5 může způsobit podráždění a být škodlivý při polknutí, může způsobit alergické reakce na kůži a dráždit oči. Při přípravě a manipulaci s roztokem se musí používat ochranné brýle.          :  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65</cp:revision>
  <dcterms:created xsi:type="dcterms:W3CDTF">2012-07-13T11:26:26Z</dcterms:created>
  <dcterms:modified xsi:type="dcterms:W3CDTF">2014-02-16T08:50:39Z</dcterms:modified>
</cp:coreProperties>
</file>