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0"/>
  </p:notesMasterIdLst>
  <p:sldIdLst>
    <p:sldId id="272" r:id="rId2"/>
    <p:sldId id="281" r:id="rId3"/>
    <p:sldId id="291" r:id="rId4"/>
    <p:sldId id="303" r:id="rId5"/>
    <p:sldId id="294" r:id="rId6"/>
    <p:sldId id="299" r:id="rId7"/>
    <p:sldId id="300" r:id="rId8"/>
    <p:sldId id="27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8755C7D1-2C67-47E3-AF47-97B8E4A8C60F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FF03D60A-C9A5-4AF1-997A-37F617EFC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8E277-32E0-4B05-B831-2DBD66F8F519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953BD-91F8-4799-AC23-4F7F54549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D26BA7-B398-4FF7-BD58-D70153737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1B9334-F439-4EA6-9FAA-924C2D1BA38A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AE7CE-EA20-49AD-80CB-24914E266B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E85311-CAEB-4A83-A558-43AD58ECEA54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43705E-1138-489F-A15D-1B9916365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433A86-B98C-4A85-8C3F-84E4422F67E9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F2673A-9D5C-45BD-8D54-557282F6A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B5C89C-1E3F-4D14-A335-9F74026DCFCF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8992D8-68F0-4DFD-9D55-F71C8C071D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9C1C3A-16A8-4C3F-8D48-31FCA2566D2F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643965-C3AE-4BE5-BB52-542D85C71D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093869-2AAE-47F4-BDEB-EBA336645D87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898693-F8BF-4E77-8375-237BF66240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BE9F96-48C1-4B11-BB41-8E6DDCFE958E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7DECD3-A866-4861-BE05-4EC8F9DE02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6D87B3-C6FF-4B0D-9B90-3043B25810D5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45A6C8-7D8B-4769-96D5-B0DE90E16C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F85886-4B8C-49CD-AFBB-6CAFCD7CF301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B935CD-FB0A-42EF-A34E-A937A52D51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F1A8B1-EFEB-46ED-A47F-93E27B974E24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E3D987-4662-4BA4-B38E-BCB780B56A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76850A-DF84-4655-A02A-C479D44CAC44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FE4156-B1CF-41C8-A982-FA7745D8E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1F56FD-F698-4251-B91A-6676103E7D0A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D5AB4E45-C14F-4339-83AE-1E5FAD54E5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9D1B76C8-92B4-46B6-8987-F73E65E2F98A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  <p:sldLayoutId id="2147483881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VY_32_INOVACE_CH_6E_BAR_32_MLEKO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Reakce s biologicky významnou látkou: mlékem, ukazující základní živiny v mléce významné pro člověka.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5"/>
          <p:cNvSpPr>
            <a:spLocks noGrp="1"/>
          </p:cNvSpPr>
          <p:nvPr>
            <p:ph type="title"/>
          </p:nvPr>
        </p:nvSpPr>
        <p:spPr>
          <a:xfrm>
            <a:off x="571500" y="1100138"/>
            <a:ext cx="8229600" cy="2900362"/>
          </a:xfrm>
        </p:spPr>
        <p:txBody>
          <a:bodyPr/>
          <a:lstStyle/>
          <a:p>
            <a:r>
              <a:rPr lang="cs-CZ" sz="1600" b="1" smtClean="0"/>
              <a:t>A. Přítomnost vody v mléce</a:t>
            </a:r>
            <a:br>
              <a:rPr lang="cs-CZ" sz="1600" b="1" smtClean="0"/>
            </a:br>
            <a:r>
              <a:rPr lang="cs-CZ" sz="1600" b="1" smtClean="0"/>
              <a:t/>
            </a:r>
            <a:br>
              <a:rPr lang="cs-CZ" sz="1600" b="1" smtClean="0"/>
            </a:br>
            <a:r>
              <a:rPr lang="cs-CZ" sz="1600" b="1" smtClean="0"/>
              <a:t/>
            </a:r>
            <a:br>
              <a:rPr lang="cs-CZ" sz="1600" b="1" smtClean="0"/>
            </a:br>
            <a:r>
              <a:rPr lang="pt-BR" sz="1600" b="1" smtClean="0"/>
              <a:t>Chemikálie: mléko, CuSO4·5 H2O (popř. bezvodý CuSO4), CoCl2·6 H2O, ethanol</a:t>
            </a:r>
            <a:r>
              <a:rPr lang="cs-CZ" sz="1600" b="1" smtClean="0"/>
              <a:t/>
            </a:r>
            <a:br>
              <a:rPr lang="cs-CZ" sz="1600" b="1" smtClean="0"/>
            </a:br>
            <a:r>
              <a:rPr lang="cs-CZ" sz="1600" b="1" smtClean="0"/>
              <a:t/>
            </a:r>
            <a:br>
              <a:rPr lang="cs-CZ" sz="1600" b="1" smtClean="0"/>
            </a:br>
            <a:r>
              <a:rPr lang="pt-BR" sz="1600" b="1" smtClean="0"/>
              <a:t/>
            </a:r>
            <a:br>
              <a:rPr lang="pt-BR" sz="1600" b="1" smtClean="0"/>
            </a:br>
            <a:r>
              <a:rPr lang="cs-CZ" sz="1600" b="1" smtClean="0"/>
              <a:t>Pomůcky: stolní vařič (kahan, stojan, síťka), 2 sklenice (kádinky)na mléko, kádinka (100 cm3), </a:t>
            </a:r>
            <a:r>
              <a:rPr lang="cs-CZ" sz="1600" smtClean="0"/>
              <a:t>Petriho miska.</a:t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pt-BR" sz="1600" b="1" smtClean="0"/>
              <a:t>Roztoky: 5 g CoCl2·6 H2O rozpustíme v 60 cm3 99% ethanolu.</a:t>
            </a:r>
            <a:endParaRPr lang="cs-CZ" sz="16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3"/>
          <p:cNvSpPr>
            <a:spLocks noGrp="1"/>
          </p:cNvSpPr>
          <p:nvPr>
            <p:ph idx="1"/>
          </p:nvPr>
        </p:nvSpPr>
        <p:spPr>
          <a:xfrm>
            <a:off x="500063" y="1357313"/>
            <a:ext cx="8229600" cy="3886200"/>
          </a:xfrm>
        </p:spPr>
        <p:txBody>
          <a:bodyPr/>
          <a:lstStyle/>
          <a:p>
            <a:r>
              <a:rPr lang="cs-CZ" sz="1800" b="1" smtClean="0"/>
              <a:t>Postup:</a:t>
            </a:r>
          </a:p>
          <a:p>
            <a:r>
              <a:rPr lang="cs-CZ" sz="1800" smtClean="0"/>
              <a:t>Na Petriho misce zahřejte modrou skalici do zbělání (za neustálého míchání), popř. použijte přímo bezvodý síran měďnatý.</a:t>
            </a:r>
          </a:p>
          <a:p>
            <a:endParaRPr lang="cs-CZ" sz="1800" smtClean="0"/>
          </a:p>
          <a:p>
            <a:pPr>
              <a:buFont typeface="Wingdings" pitchFamily="2" charset="2"/>
              <a:buNone/>
            </a:pPr>
            <a:r>
              <a:rPr lang="cs-CZ" sz="1800" smtClean="0"/>
              <a:t>	Dvě sklenice (kádinky) naplňte mlékem. Do první sklenice přidejte dvě lžičky bezvodého síranu měďnatého a zamíchejte. Do druhé sklenice přidejte ethanolický roztok kobaltnaté soli.</a:t>
            </a:r>
          </a:p>
          <a:p>
            <a:r>
              <a:rPr lang="cs-CZ" sz="1800" b="1" smtClean="0"/>
              <a:t>Výsledek:</a:t>
            </a:r>
          </a:p>
          <a:p>
            <a:pPr>
              <a:buFont typeface="Wingdings" pitchFamily="2" charset="2"/>
              <a:buNone/>
            </a:pPr>
            <a:r>
              <a:rPr lang="cs-CZ" sz="1800" smtClean="0"/>
              <a:t>	Mléko v první sklenici je zelenomodré, ve třetí zrůžoví.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b="1" smtClean="0"/>
              <a:t>Diskuse:</a:t>
            </a:r>
          </a:p>
          <a:p>
            <a:r>
              <a:rPr lang="cs-CZ" sz="1600" smtClean="0"/>
              <a:t>Bezvodý síran měďnatý odebere z mléka vodu a mění se na modrý pentahydrát. Hexahydrát chloridu kobaltnatého v roztoku ethanolu vytváří chloridový komplex, který se ve vodě mění na hexaaquakomplex, který je růžový. Změnu barvy ve vodě lze dokázat i na kontrolním roztoku Co 2+ soli – přidáním vody zrůžoví. 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	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Mléko obsahuje 87 % vody. Voda slouží jako:</a:t>
            </a:r>
          </a:p>
          <a:p>
            <a:r>
              <a:rPr lang="cs-CZ" sz="1600" smtClean="0"/>
              <a:t>rozpouštědlo pro proteiny, laktosu, minerály a vitamíny rozpustné ve vodě (např. B2 –laktoflavin)</a:t>
            </a:r>
          </a:p>
          <a:p>
            <a:r>
              <a:rPr lang="cs-CZ" sz="1600" smtClean="0"/>
              <a:t>jako rozptylující činidlo pro tuky a kasein</a:t>
            </a:r>
          </a:p>
          <a:p>
            <a:r>
              <a:rPr lang="cs-CZ" sz="1600" smtClean="0"/>
              <a:t>jako prostředí chemických reakcí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pl-PL" sz="1600" b="1" smtClean="0"/>
              <a:t>B. Důkaz laktosy a kaseinu</a:t>
            </a:r>
          </a:p>
          <a:p>
            <a:r>
              <a:rPr lang="pl-PL" sz="1600" b="1" smtClean="0"/>
              <a:t>Chemikálie: mléko, ocet, NaOH, CuSO4.5H2O</a:t>
            </a:r>
          </a:p>
          <a:p>
            <a:r>
              <a:rPr lang="cs-CZ" sz="1600" b="1" smtClean="0"/>
              <a:t>Pomůcky: kádinka, trojnožka, síťka, skleněná tyčinka, gáza, filtrační aparatura, univerzální pH papír</a:t>
            </a:r>
          </a:p>
          <a:p>
            <a:r>
              <a:rPr lang="cs-CZ" sz="1600" b="1" smtClean="0"/>
              <a:t>Postup: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	Do kádinky dejte 40 cm3 mléka, přidejte cca 10 kapek octu a zamíchejte. Pozor, v nadbytku kyseliny se sraženina opět rozpouští. Mléko zahřejte na 50° C a vzniklou sraženinu přes gázu přefiltrujte. Filtrát zalkalizujete přebytkem roztoku hydroxidu sodného do zásadité reakce (univerzální pH papír), potom přidejte roztok síranu měďnatého a zahřejte. Vzniká oxid měďný, protože laktóza je redukující disacharid.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	Zároveň proveďte se sraženinou důkaz na kasein (bílkovina). Přidáte-li k sraženině kaseinu roztok hydroxidu sodného a síranu měďnatého, vzniká fialový biuret.</a:t>
            </a:r>
          </a:p>
          <a:p>
            <a:r>
              <a:rPr lang="cs-CZ" sz="1600" b="1" i="1" smtClean="0"/>
              <a:t>Poznámka: Oba pokusy lze spojit v jeden – pokus B lze provádět s první sklenicí mléka v pokusu A.</a:t>
            </a:r>
            <a:endParaRPr lang="cs-CZ" sz="16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14480" y="4357694"/>
            <a:ext cx="5486400" cy="214320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pic>
        <p:nvPicPr>
          <p:cNvPr id="8195" name="Zástupný symbol pro obrázek 11" descr="mleko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281" r="2281"/>
          <a:stretch>
            <a:fillRect/>
          </a:stretch>
        </p:blipFill>
        <p:spPr>
          <a:xfrm>
            <a:off x="1792288" y="612775"/>
            <a:ext cx="5280025" cy="360203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1785918" y="4429132"/>
            <a:ext cx="5486400" cy="285752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pic>
        <p:nvPicPr>
          <p:cNvPr id="9219" name="Zástupný symbol pro obrázek 13" descr="kasein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088" r="3088"/>
          <a:stretch>
            <a:fillRect/>
          </a:stretch>
        </p:blipFill>
        <p:spPr>
          <a:xfrm>
            <a:off x="1792288" y="612775"/>
            <a:ext cx="5280025" cy="374491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SOLÁROVÁ, M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Chemické pokusy pro základní a střední školu. Brno: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Paido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1999.</a:t>
            </a:r>
          </a:p>
          <a:p>
            <a:pPr>
              <a:buNone/>
            </a:pPr>
            <a:r>
              <a:rPr lang="pl-PL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STRAKA, M.</a:t>
            </a:r>
            <a:r>
              <a:rPr lang="pl-PL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Kouzelnické pokusy z chemie. Praha: ICM, 1998.</a:t>
            </a:r>
            <a:endParaRPr lang="cs-CZ" sz="1200" dirty="0" smtClean="0"/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860</TotalTime>
  <Words>260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A. Přítomnost vody v mléce   Chemikálie: mléko, CuSO4·5 H2O (popř. bezvodý CuSO4), CoCl2·6 H2O, ethanol   Pomůcky: stolní vařič (kahan, stojan, síťka), 2 sklenice (kádinky)na mléko, kádinka (100 cm3), Petriho miska.  Roztoky: 5 g CoCl2·6 H2O rozpustíme v 60 cm3 99% ethanolu.</vt:lpstr>
      <vt:lpstr>Snímek 3</vt:lpstr>
      <vt:lpstr>Snímek 4</vt:lpstr>
      <vt:lpstr>Snímek 5</vt:lpstr>
      <vt:lpstr>Obr. 1</vt:lpstr>
      <vt:lpstr>Obr. 2</vt:lpstr>
      <vt:lpstr>Snímek 8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70</cp:revision>
  <dcterms:created xsi:type="dcterms:W3CDTF">2012-07-13T11:26:26Z</dcterms:created>
  <dcterms:modified xsi:type="dcterms:W3CDTF">2014-02-16T08:55:34Z</dcterms:modified>
</cp:coreProperties>
</file>