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224B4-65D5-40EC-A392-F6D8BBF45AB3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BAD-F9AF-4B11-B82D-A4572C32133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224B4-65D5-40EC-A392-F6D8BBF45AB3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BAD-F9AF-4B11-B82D-A4572C321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224B4-65D5-40EC-A392-F6D8BBF45AB3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BAD-F9AF-4B11-B82D-A4572C32133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224B4-65D5-40EC-A392-F6D8BBF45AB3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BAD-F9AF-4B11-B82D-A4572C321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224B4-65D5-40EC-A392-F6D8BBF45AB3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BAD-F9AF-4B11-B82D-A4572C321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224B4-65D5-40EC-A392-F6D8BBF45AB3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BAD-F9AF-4B11-B82D-A4572C321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224B4-65D5-40EC-A392-F6D8BBF45AB3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BAD-F9AF-4B11-B82D-A4572C321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224B4-65D5-40EC-A392-F6D8BBF45AB3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BAD-F9AF-4B11-B82D-A4572C321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224B4-65D5-40EC-A392-F6D8BBF45AB3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BAD-F9AF-4B11-B82D-A4572C321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224B4-65D5-40EC-A392-F6D8BBF45AB3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BAD-F9AF-4B11-B82D-A4572C321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224B4-65D5-40EC-A392-F6D8BBF45AB3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CDBAD-F9AF-4B11-B82D-A4572C321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9224B4-65D5-40EC-A392-F6D8BBF45AB3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DCDBAD-F9AF-4B11-B82D-A4572C32133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4"/>
            <a:ext cx="7772400" cy="3888432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/>
              <a:t>NÁZEV ŠKOLY: ZÁKLADNÍ ŠKOLA A MATEŘSKÁ ŠKOLA PRYSK, OKRES ČESKÁ LÍPA , PŘÍSPĚVKOVÁ ORGANIZACE</a:t>
            </a:r>
            <a:br>
              <a:rPr lang="cs-CZ" sz="2400" b="1" dirty="0" smtClean="0"/>
            </a:br>
            <a:r>
              <a:rPr lang="cs-CZ" sz="2400" b="1" dirty="0" smtClean="0"/>
              <a:t>AUTOR: </a:t>
            </a:r>
            <a:r>
              <a:rPr lang="cs-CZ" sz="2400" b="1" dirty="0" smtClean="0"/>
              <a:t>MGR. JANA VOSTŘELOVÁ</a:t>
            </a:r>
            <a:br>
              <a:rPr lang="cs-CZ" sz="2400" b="1" dirty="0" smtClean="0"/>
            </a:br>
            <a:r>
              <a:rPr lang="cs-CZ" sz="2400" b="1" dirty="0" smtClean="0"/>
              <a:t>NÁZEV:</a:t>
            </a:r>
            <a:r>
              <a:rPr lang="cs-CZ" sz="2000" b="1" dirty="0" smtClean="0"/>
              <a:t> </a:t>
            </a:r>
            <a:r>
              <a:rPr lang="cs-CZ" sz="2000" b="1" dirty="0" smtClean="0"/>
              <a:t>VY_32_INOVACE_11_ČESKÝ JAZYK_PÍSMENO š 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ČÍSLO </a:t>
            </a:r>
            <a:r>
              <a:rPr lang="cs-CZ" sz="2400" b="1" dirty="0" smtClean="0"/>
              <a:t>PROJEKTU: </a:t>
            </a:r>
            <a:r>
              <a:rPr lang="cs-CZ" sz="2400" b="1" dirty="0" smtClean="0">
                <a:cs typeface="Times New Roman" pitchFamily="18" charset="0"/>
              </a:rPr>
              <a:t>CZ.1.07/1.4.00/21.1705</a:t>
            </a:r>
            <a:br>
              <a:rPr lang="cs-CZ" sz="2400" b="1" dirty="0" smtClean="0">
                <a:cs typeface="Times New Roman" pitchFamily="18" charset="0"/>
              </a:rPr>
            </a:br>
            <a:r>
              <a:rPr lang="cs-CZ" sz="2400" b="1" dirty="0" smtClean="0">
                <a:cs typeface="Times New Roman" pitchFamily="18" charset="0"/>
              </a:rPr>
              <a:t>ANOTACE: </a:t>
            </a:r>
            <a:r>
              <a:rPr lang="cs-CZ" sz="2000" b="1" dirty="0" smtClean="0">
                <a:cs typeface="Times New Roman" pitchFamily="18" charset="0"/>
              </a:rPr>
              <a:t>ŽÁCI PRVNÍHO ROČNÍKU SE SEZNAMUJÍ S PÍSMENEM </a:t>
            </a:r>
            <a:r>
              <a:rPr lang="cs-CZ" sz="2000" b="1" dirty="0" smtClean="0">
                <a:cs typeface="Times New Roman" pitchFamily="18" charset="0"/>
              </a:rPr>
              <a:t>Š.</a:t>
            </a:r>
            <a:r>
              <a:rPr lang="cs-CZ" sz="2000" b="1" dirty="0" smtClean="0">
                <a:cs typeface="Times New Roman" pitchFamily="18" charset="0"/>
              </a:rPr>
              <a:t/>
            </a:r>
            <a:br>
              <a:rPr lang="cs-CZ" sz="2000" b="1" dirty="0" smtClean="0">
                <a:cs typeface="Times New Roman" pitchFamily="18" charset="0"/>
              </a:rPr>
            </a:br>
            <a:r>
              <a:rPr lang="cs-CZ" sz="2000" b="1" dirty="0" smtClean="0">
                <a:cs typeface="Times New Roman" pitchFamily="18" charset="0"/>
              </a:rPr>
              <a:t>ZDROJ : U OBRÁZKŮ POUŽITA GALERIE OFFICE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endParaRPr lang="cs-CZ" sz="2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221088"/>
            <a:ext cx="6400800" cy="187220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077072"/>
            <a:ext cx="5759450" cy="1769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2024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SEZNAMTE SE S PÍSMENEM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9600" b="1" dirty="0" smtClean="0">
                <a:solidFill>
                  <a:srgbClr val="FFFF00"/>
                </a:solidFill>
              </a:rPr>
              <a:t>š  </a:t>
            </a:r>
            <a:r>
              <a:rPr lang="cs-CZ" sz="9600" b="1" dirty="0" err="1" smtClean="0">
                <a:solidFill>
                  <a:srgbClr val="FFFF00"/>
                </a:solidFill>
              </a:rPr>
              <a:t>Š</a:t>
            </a:r>
            <a:endParaRPr lang="cs-CZ" sz="9600" b="1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9600" b="1" i="1" dirty="0" smtClean="0">
                <a:solidFill>
                  <a:schemeClr val="accent2">
                    <a:lumMod val="75000"/>
                  </a:schemeClr>
                </a:solidFill>
              </a:rPr>
              <a:t>š  </a:t>
            </a:r>
            <a:r>
              <a:rPr lang="cs-CZ" sz="9600" b="1" i="1" dirty="0" err="1" smtClean="0">
                <a:solidFill>
                  <a:schemeClr val="accent2">
                    <a:lumMod val="75000"/>
                  </a:schemeClr>
                </a:solidFill>
              </a:rPr>
              <a:t>Š</a:t>
            </a:r>
            <a:r>
              <a:rPr lang="cs-CZ" sz="9600" b="1" i="1" dirty="0" smtClean="0">
                <a:solidFill>
                  <a:schemeClr val="accent2">
                    <a:lumMod val="75000"/>
                  </a:schemeClr>
                </a:solidFill>
              </a:rPr>
              <a:t>					</a:t>
            </a:r>
          </a:p>
          <a:p>
            <a:pPr marL="0" indent="0">
              <a:buNone/>
            </a:pPr>
            <a:r>
              <a:rPr lang="cs-CZ" sz="9600" b="1" i="1" dirty="0">
                <a:solidFill>
                  <a:schemeClr val="accent2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	</a:t>
            </a:r>
            <a:r>
              <a:rPr lang="cs-CZ" sz="9600" b="1" i="1" dirty="0" smtClean="0">
                <a:solidFill>
                  <a:schemeClr val="accent2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					</a:t>
            </a:r>
            <a:r>
              <a:rPr lang="cs-CZ" sz="9600" b="1" i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š </a:t>
            </a:r>
            <a:r>
              <a:rPr lang="cs-CZ" sz="9600" b="1" i="1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Š</a:t>
            </a:r>
            <a:endParaRPr lang="cs-CZ" sz="9600" b="1" i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9945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NÁZVY PŘEDMĚTŮ ZAČÍNAJÍCÍCH NA PÍSMENO </a:t>
            </a:r>
            <a:r>
              <a:rPr lang="cs-CZ" b="1" i="1" dirty="0" smtClean="0"/>
              <a:t>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56392"/>
          </a:xfrm>
        </p:spPr>
        <p:txBody>
          <a:bodyPr/>
          <a:lstStyle/>
          <a:p>
            <a:r>
              <a:rPr lang="cs-CZ" dirty="0" err="1" smtClean="0"/>
              <a:t>šiš</a:t>
            </a:r>
            <a:r>
              <a:rPr lang="cs-CZ" dirty="0" smtClean="0"/>
              <a:t>_ _   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šá</a:t>
            </a:r>
            <a:r>
              <a:rPr lang="cs-CZ" dirty="0" smtClean="0"/>
              <a:t>_ _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šne</a:t>
            </a:r>
            <a:r>
              <a:rPr lang="cs-CZ" dirty="0"/>
              <a:t>_</a:t>
            </a:r>
          </a:p>
        </p:txBody>
      </p:sp>
      <p:pic>
        <p:nvPicPr>
          <p:cNvPr id="1027" name="Picture 3" descr="C:\Users\08FJ\AppData\Local\Microsoft\Windows\Temporary Internet Files\Content.IE5\2ZEM7HB7\MC9003318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824" y="1484784"/>
            <a:ext cx="1786550" cy="1501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FJ\AppData\Local\Microsoft\Windows\Temporary Internet Files\Content.IE5\M4JD1RPR\MC9002329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212976"/>
            <a:ext cx="1893683" cy="1484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FJ\AppData\Local\Microsoft\Windows\Temporary Internet Files\Content.IE5\XJE1BEJN\MP90043310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9598" y="4697744"/>
            <a:ext cx="2408312" cy="1343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9058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ČTĚTE SPOLEČNĚ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Ši</a:t>
            </a:r>
            <a:r>
              <a:rPr lang="cs-CZ" dirty="0" smtClean="0"/>
              <a:t>, </a:t>
            </a:r>
            <a:r>
              <a:rPr lang="cs-CZ" dirty="0" err="1" smtClean="0"/>
              <a:t>ši</a:t>
            </a:r>
            <a:r>
              <a:rPr lang="cs-CZ" dirty="0" smtClean="0"/>
              <a:t>, </a:t>
            </a:r>
            <a:r>
              <a:rPr lang="cs-CZ" dirty="0" err="1" smtClean="0"/>
              <a:t>ši</a:t>
            </a:r>
            <a:r>
              <a:rPr lang="cs-CZ" dirty="0" smtClean="0"/>
              <a:t>, </a:t>
            </a:r>
            <a:r>
              <a:rPr lang="cs-CZ" dirty="0" err="1" smtClean="0"/>
              <a:t>ši</a:t>
            </a:r>
            <a:r>
              <a:rPr lang="cs-CZ" dirty="0" smtClean="0"/>
              <a:t>, myši slyší.</a:t>
            </a:r>
          </a:p>
          <a:p>
            <a:r>
              <a:rPr lang="cs-CZ" dirty="0" smtClean="0"/>
              <a:t>Šušky, mušky, kde jsou hrušky ?</a:t>
            </a:r>
          </a:p>
          <a:p>
            <a:r>
              <a:rPr lang="cs-CZ" dirty="0" err="1" smtClean="0"/>
              <a:t>Šala</a:t>
            </a:r>
            <a:r>
              <a:rPr lang="cs-CZ" dirty="0" smtClean="0"/>
              <a:t>, la, la malá dáma.</a:t>
            </a:r>
          </a:p>
          <a:p>
            <a:r>
              <a:rPr lang="cs-CZ" dirty="0" err="1" smtClean="0"/>
              <a:t>Šalali</a:t>
            </a:r>
            <a:r>
              <a:rPr lang="cs-CZ" dirty="0" smtClean="0"/>
              <a:t>, </a:t>
            </a:r>
            <a:r>
              <a:rPr lang="cs-CZ" dirty="0" err="1" smtClean="0"/>
              <a:t>šalali</a:t>
            </a:r>
            <a:r>
              <a:rPr lang="cs-CZ" dirty="0" smtClean="0"/>
              <a:t>, maminku jsme hledali.</a:t>
            </a:r>
          </a:p>
          <a:p>
            <a:r>
              <a:rPr lang="cs-CZ" dirty="0" smtClean="0"/>
              <a:t>Škola volá : „ hola, hola ! “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3100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POZNÁTE JE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dirty="0" smtClean="0"/>
              <a:t>JSOU K JÍDLU A MAMINKY NÁM JE DÁVAJÍ KE SVAČINĚ</a:t>
            </a:r>
          </a:p>
          <a:p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 _ _ _ _ KY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KDYŽ MLUVÍME POTICHU, TAK  _ _ _ _ _ _ _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5" name="Picture 7" descr="C:\Users\08FJ\AppData\Local\Microsoft\Windows\Temporary Internet Files\Content.IE5\1CK22XZ1\MP9004318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348880"/>
            <a:ext cx="2060848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6625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NAUČTE SE PSÁT PÍSMENO </a:t>
            </a:r>
            <a:r>
              <a:rPr lang="cs-CZ" b="1" i="1" dirty="0" smtClean="0"/>
              <a:t>š, </a:t>
            </a:r>
            <a:r>
              <a:rPr lang="cs-CZ" b="1" i="1" dirty="0" smtClean="0"/>
              <a:t>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i="1" dirty="0" smtClean="0"/>
              <a:t>š</a:t>
            </a:r>
            <a:r>
              <a:rPr lang="cs-CZ" dirty="0" smtClean="0"/>
              <a:t>__________________________________</a:t>
            </a:r>
          </a:p>
          <a:p>
            <a:endParaRPr lang="cs-CZ" i="1" dirty="0"/>
          </a:p>
          <a:p>
            <a:r>
              <a:rPr lang="cs-CZ" i="1" dirty="0" smtClean="0"/>
              <a:t>Š</a:t>
            </a:r>
            <a:r>
              <a:rPr lang="cs-CZ" dirty="0" smtClean="0"/>
              <a:t>__________________________________</a:t>
            </a:r>
          </a:p>
          <a:p>
            <a:r>
              <a:rPr lang="cs-CZ" dirty="0" smtClean="0"/>
              <a:t>OPIŠTE DO SEŠITU:</a:t>
            </a:r>
          </a:p>
          <a:p>
            <a:r>
              <a:rPr lang="cs-CZ" dirty="0" smtClean="0"/>
              <a:t>škola	šnek	    šelma	šála	  sušenky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2047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vzorku kravaty</Template>
  <TotalTime>75</TotalTime>
  <Words>133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LuckyTie</vt:lpstr>
      <vt:lpstr>NÁZEV ŠKOLY: ZÁKLADNÍ ŠKOLA A MATEŘSKÁ ŠKOLA PRYSK, OKRES ČESKÁ LÍPA , PŘÍSPĚVKOVÁ ORGANIZACE AUTOR: MGR. JANA VOSTŘELOVÁ NÁZEV: VY_32_INOVACE_11_ČESKÝ JAZYK_PÍSMENO š  ČÍSLO PROJEKTU: CZ.1.07/1.4.00/21.1705 ANOTACE: ŽÁCI PRVNÍHO ROČNÍKU SE SEZNAMUJÍ S PÍSMENEM Š. ZDROJ : U OBRÁZKŮ POUŽITA GALERIE OFFICE </vt:lpstr>
      <vt:lpstr>SEZNAMTE SE S PÍSMENEM</vt:lpstr>
      <vt:lpstr>DOPLŇ NÁZVY PŘEDMĚTŮ ZAČÍNAJÍCÍCH NA PÍSMENO Š</vt:lpstr>
      <vt:lpstr>ČTĚTE SPOLEČNĚ</vt:lpstr>
      <vt:lpstr>POZNÁTE JE ?</vt:lpstr>
      <vt:lpstr>NAUČTE SE PSÁT PÍSMENO š, Š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NŠKOLA  PRYSK, OKRES ČESKÁ LÍPA , PŘÍSPĚVKOVÁ ORGANIZACE AUTOR : MGR. JANA VOSTŘELOVÁ NÁZEV : VY_32_INOVACE_11_ČESKÝ JAZYK_PÍSMENO š ŠÁZEV ŠKOLY : ZÁKLADNÍ ŠKOLA A MATEŘSKÁ ČÍSLO PROJEKTU : CZ.1.07/1.4.00/21.1705 ANOTACE : ŽÁCI PRVNÍHO ROČNÍKU SE SEZNAMUJÍ S PÍSMENEM Š</dc:title>
  <dc:creator>08FJ</dc:creator>
  <cp:lastModifiedBy>Učitel</cp:lastModifiedBy>
  <cp:revision>10</cp:revision>
  <dcterms:created xsi:type="dcterms:W3CDTF">2012-01-31T16:59:41Z</dcterms:created>
  <dcterms:modified xsi:type="dcterms:W3CDTF">2012-03-26T18:43:47Z</dcterms:modified>
</cp:coreProperties>
</file>