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0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4.ROČNÍK_16_procvičování správných tvarů sloves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4.ROČNÍK_16_procvičování správných tvarů sloves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01" r:id="rId1"/>
    <p:sldLayoutId id="2147484502" r:id="rId2"/>
    <p:sldLayoutId id="2147484503" r:id="rId3"/>
    <p:sldLayoutId id="2147484504" r:id="rId4"/>
    <p:sldLayoutId id="2147484505" r:id="rId5"/>
    <p:sldLayoutId id="2147484506" r:id="rId6"/>
    <p:sldLayoutId id="2147484507" r:id="rId7"/>
    <p:sldLayoutId id="2147484508" r:id="rId8"/>
    <p:sldLayoutId id="2147484509" r:id="rId9"/>
    <p:sldLayoutId id="2147484510" r:id="rId10"/>
    <p:sldLayoutId id="214748451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32747531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780992"/>
            <a:ext cx="10513168" cy="415401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převádění sloves do správného tvaru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396345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 sloveso ve </a:t>
            </a:r>
            <a:r>
              <a:rPr lang="cs-CZ" sz="2400" dirty="0" err="1" smtClean="0"/>
              <a:t>tvrau</a:t>
            </a:r>
            <a:r>
              <a:rPr lang="cs-CZ" sz="2400" dirty="0" smtClean="0"/>
              <a:t>, který ti určují tabulky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4798974"/>
              </p:ext>
            </p:extLst>
          </p:nvPr>
        </p:nvGraphicFramePr>
        <p:xfrm>
          <a:off x="457200" y="1609725"/>
          <a:ext cx="7239000" cy="5928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4440"/>
                <a:gridCol w="864096"/>
                <a:gridCol w="792088"/>
                <a:gridCol w="2232248"/>
                <a:gridCol w="24761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infinitiv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správný tvar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kupovat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1491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zametat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vyhrát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zalévat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nastupovat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prát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škodit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zdravit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poslat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smát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odnést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4096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Napiš sloveso ve tvaru, který ti určují tabulky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0120529"/>
              </p:ext>
            </p:extLst>
          </p:nvPr>
        </p:nvGraphicFramePr>
        <p:xfrm>
          <a:off x="457200" y="1609725"/>
          <a:ext cx="7239000" cy="5928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4440"/>
                <a:gridCol w="864096"/>
                <a:gridCol w="792088"/>
                <a:gridCol w="2232248"/>
                <a:gridCol w="24761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čas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infinitiv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správný tvar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kupovat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kupoval jsi</a:t>
                      </a:r>
                      <a:endParaRPr lang="cs-CZ" dirty="0"/>
                    </a:p>
                  </a:txBody>
                  <a:tcPr/>
                </a:tc>
              </a:tr>
              <a:tr h="141491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zametat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zametá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vyhrát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vyhrajeme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zalévat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zaleji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stavěli jste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řídí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budeš číst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nastupovat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nastupují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jel jsem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prát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pral</a:t>
                      </a:r>
                      <a:r>
                        <a:rPr lang="cs-CZ" baseline="0" dirty="0" smtClean="0"/>
                        <a:t> jsem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škodit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škodí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zdravit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pozdravíš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poslat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posílají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smát 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smál ses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odnést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odnesu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5148064" y="1988840"/>
            <a:ext cx="2448272" cy="56166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926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996</TotalTime>
  <Words>205</Words>
  <Application>Microsoft Office PowerPoint</Application>
  <PresentationFormat>Předvádění na obrazovce (4:3)</PresentationFormat>
  <Paragraphs>153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Bohatý</vt:lpstr>
      <vt:lpstr>Prezentace aplikace PowerPoint</vt:lpstr>
      <vt:lpstr>Napiš sloveso ve tvrau, který ti určují tabulky</vt:lpstr>
      <vt:lpstr>Napiš sloveso ve tvaru, který ti určují tabulky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92</cp:revision>
  <dcterms:created xsi:type="dcterms:W3CDTF">2011-10-11T06:33:29Z</dcterms:created>
  <dcterms:modified xsi:type="dcterms:W3CDTF">2011-11-11T15:23:50Z</dcterms:modified>
</cp:coreProperties>
</file>