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1.xml" ContentType="application/vnd.openxmlformats-officedocument.presentationml.tags+xml"/>
  <Override PartName="/ppt/notesSlides/notesSlide3.xml" ContentType="application/vnd.openxmlformats-officedocument.presentationml.notesSlide+xml"/>
  <Override PartName="/ppt/tags/tag2.xml" ContentType="application/vnd.openxmlformats-officedocument.presentationml.tags+xml"/>
  <Override PartName="/ppt/notesSlides/notesSlide4.xml" ContentType="application/vnd.openxmlformats-officedocument.presentationml.notesSlide+xml"/>
  <Override PartName="/ppt/tags/tag3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5899" autoAdjust="0"/>
  </p:normalViewPr>
  <p:slideViewPr>
    <p:cSldViewPr>
      <p:cViewPr varScale="1">
        <p:scale>
          <a:sx n="79" d="100"/>
          <a:sy n="79" d="100"/>
        </p:scale>
        <p:origin x="-170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174688-5CA2-4860-82D0-BD1680A62408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E1224A-BBF8-46FC-9569-4A861E1B98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1424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Po kliknutí následuje časovaná prezentace.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E1224A-BBF8-46FC-9569-4A861E1B985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40311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 pauze zpěv 1. sloky.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E1224A-BBF8-46FC-9569-4A861E1B9855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5654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 pauze zpěv 2. sloky.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E1224A-BBF8-46FC-9569-4A861E1B985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12498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 pauze </a:t>
            </a:r>
            <a:r>
              <a:rPr lang="cs-CZ" smtClean="0"/>
              <a:t>zpěv 3. </a:t>
            </a:r>
            <a:r>
              <a:rPr lang="cs-CZ" dirty="0" smtClean="0"/>
              <a:t>sloky.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E1224A-BBF8-46FC-9569-4A861E1B985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1483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1.mp3"/><Relationship Id="rId1" Type="http://schemas.openxmlformats.org/officeDocument/2006/relationships/audio" Target="NULL" TargetMode="Externa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microsoft.com/office/2007/relationships/media" Target="../media/media1.mp3"/><Relationship Id="rId7" Type="http://schemas.openxmlformats.org/officeDocument/2006/relationships/image" Target="../media/image8.jpeg"/><Relationship Id="rId2" Type="http://schemas.openxmlformats.org/officeDocument/2006/relationships/audio" Target="NULL" TargetMode="External"/><Relationship Id="rId1" Type="http://schemas.openxmlformats.org/officeDocument/2006/relationships/tags" Target="../tags/tag1.xml"/><Relationship Id="rId6" Type="http://schemas.openxmlformats.org/officeDocument/2006/relationships/image" Target="../media/image7.wmf"/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microsoft.com/office/2007/relationships/media" Target="../media/media1.mp3"/><Relationship Id="rId7" Type="http://schemas.openxmlformats.org/officeDocument/2006/relationships/image" Target="../media/image10.wmf"/><Relationship Id="rId2" Type="http://schemas.openxmlformats.org/officeDocument/2006/relationships/audio" Target="NULL" TargetMode="External"/><Relationship Id="rId1" Type="http://schemas.openxmlformats.org/officeDocument/2006/relationships/tags" Target="../tags/tag2.xml"/><Relationship Id="rId6" Type="http://schemas.openxmlformats.org/officeDocument/2006/relationships/image" Target="../media/image9.jpeg"/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p3"/><Relationship Id="rId7" Type="http://schemas.openxmlformats.org/officeDocument/2006/relationships/image" Target="../media/image13.jpeg"/><Relationship Id="rId2" Type="http://schemas.microsoft.com/office/2007/relationships/media" Target="../media/media1.mp3"/><Relationship Id="rId1" Type="http://schemas.openxmlformats.org/officeDocument/2006/relationships/tags" Target="../tags/tag3.xml"/><Relationship Id="rId6" Type="http://schemas.openxmlformats.org/officeDocument/2006/relationships/image" Target="../media/image12.jpeg"/><Relationship Id="rId5" Type="http://schemas.openxmlformats.org/officeDocument/2006/relationships/image" Target="../media/image6.png"/><Relationship Id="rId4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8547224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Lidové písně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VY_32_INOVACE_03_Holka modrooká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1981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Holka modrooká</a:t>
            </a:r>
            <a:endParaRPr lang="cs-CZ" dirty="0"/>
          </a:p>
        </p:txBody>
      </p:sp>
      <p:pic>
        <p:nvPicPr>
          <p:cNvPr id="1026" name="Picture 2" descr="C:\Users\OEM\AppData\Local\Microsoft\Windows\Temporary Internet Files\Content.IE5\2FH3CH61\MP900439525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484784"/>
            <a:ext cx="6400800" cy="4474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AppData\Local\Microsoft\Windows\Temporary Internet Files\Content.IE5\2FH3CH61\MP90043952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487506"/>
            <a:ext cx="6400800" cy="4474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770064" y="6237312"/>
            <a:ext cx="36038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/>
              <a:t>Mgr. Iva Dušková</a:t>
            </a:r>
            <a:r>
              <a:rPr lang="cs-CZ" dirty="0" smtClean="0"/>
              <a:t>, 2</a:t>
            </a:r>
            <a:r>
              <a:rPr lang="cs-CZ" dirty="0"/>
              <a:t>. ZŠ Dobříš </a:t>
            </a:r>
          </a:p>
        </p:txBody>
      </p:sp>
    </p:spTree>
    <p:extLst>
      <p:ext uri="{BB962C8B-B14F-4D97-AF65-F5344CB8AC3E}">
        <p14:creationId xmlns:p14="http://schemas.microsoft.com/office/powerpoint/2010/main" val="572524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5637">
        <p14:conveyor dir="l"/>
      </p:transition>
    </mc:Choice>
    <mc:Fallback xmlns="">
      <p:transition spd="slow" advTm="5637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36713"/>
            <a:ext cx="8229600" cy="3096343"/>
          </a:xfrm>
        </p:spPr>
        <p:txBody>
          <a:bodyPr/>
          <a:lstStyle/>
          <a:p>
            <a:pPr marL="0" indent="0" algn="ctr">
              <a:buNone/>
            </a:pPr>
            <a:endParaRPr lang="cs-CZ" sz="3200" dirty="0" smtClean="0"/>
          </a:p>
          <a:p>
            <a:pPr marL="0" indent="0" algn="ctr">
              <a:buNone/>
            </a:pPr>
            <a:r>
              <a:rPr lang="cs-CZ" sz="3200" dirty="0" smtClean="0"/>
              <a:t>Holka modrooká, </a:t>
            </a:r>
            <a:r>
              <a:rPr lang="cs-CZ" sz="3200" dirty="0"/>
              <a:t>nesedávej u potoka,</a:t>
            </a:r>
            <a:br>
              <a:rPr lang="cs-CZ" sz="3200" dirty="0"/>
            </a:br>
            <a:r>
              <a:rPr lang="cs-CZ" sz="3200" dirty="0"/>
              <a:t>holka </a:t>
            </a:r>
            <a:r>
              <a:rPr lang="cs-CZ" sz="3200" dirty="0" smtClean="0"/>
              <a:t>modrooká, </a:t>
            </a:r>
            <a:r>
              <a:rPr lang="cs-CZ" sz="3200" dirty="0"/>
              <a:t>nesedávej tam.</a:t>
            </a:r>
            <a:br>
              <a:rPr lang="cs-CZ" sz="3200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3076" name="Picture 4" descr="C:\Users\OEM\AppData\Local\Microsoft\Windows\Temporary Internet Files\Content.IE5\H1KETE02\MP90040006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861048"/>
            <a:ext cx="3672408" cy="2339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40-AudioTrack 40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6631.0088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42828" y="559095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89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Tm="17123">
        <p14:conveyor dir="l"/>
      </p:transition>
    </mc:Choice>
    <mc:Fallback xmlns="">
      <p:transition spd="slow" advTm="1712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1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0" objId="4"/>
        <p14:stopEvt time="7962" objId="4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64704"/>
            <a:ext cx="7467600" cy="5709248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dirty="0"/>
              <a:t>V potoce se voda točí,</a:t>
            </a:r>
            <a:br>
              <a:rPr lang="cs-CZ" sz="3200" dirty="0"/>
            </a:br>
            <a:r>
              <a:rPr lang="cs-CZ" sz="3200" dirty="0"/>
              <a:t>podemele tvoje oči.</a:t>
            </a:r>
            <a:br>
              <a:rPr lang="cs-CZ" sz="3200" dirty="0"/>
            </a:br>
            <a:r>
              <a:rPr lang="cs-CZ" sz="3200" dirty="0"/>
              <a:t>Holka </a:t>
            </a:r>
            <a:r>
              <a:rPr lang="cs-CZ" sz="3200" dirty="0" smtClean="0"/>
              <a:t>modrooká, </a:t>
            </a:r>
            <a:r>
              <a:rPr lang="cs-CZ" sz="3200" dirty="0"/>
              <a:t>nesedávej tam.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4098" name="Picture 2" descr="C:\Users\OEM\AppData\Local\Microsoft\Windows\Temporary Internet Files\Content.IE5\2FH3CH61\MC90041083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10" y="3861048"/>
            <a:ext cx="2232247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OEM\AppData\Local\Microsoft\Windows\Temporary Internet Files\Content.IE5\2FH3CH61\MC90044499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140968"/>
            <a:ext cx="2478400" cy="3103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40-AudioTrack 40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>
                  <p14:trim st="7936.2" end="8986.58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242828" y="5590951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422446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897"/>
    </mc:Choice>
    <mc:Fallback xmlns="">
      <p:transition spd="slow" advTm="168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2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-0.04 C 0.081 -0.049 0.102 -0.054 0.124 -0.054 C 0.149 -0.054 0.169 -0.049 0.183 -0.04 L 0.25 0 E" pathEditMode="relative" ptsTypes="">
                                      <p:cBhvr>
                                        <p:cTn id="10" dur="2000" spd="-100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0" objId="6"/>
        <p14:stopEvt time="8001" objId="6"/>
      </p14:showEvtLst>
    </p:ext>
  </p:extLs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dirty="0"/>
              <a:t>V potoce je </a:t>
            </a:r>
            <a:r>
              <a:rPr lang="cs-CZ" sz="3200" dirty="0" err="1"/>
              <a:t>hastrmánek</a:t>
            </a:r>
            <a:r>
              <a:rPr lang="cs-CZ" sz="3200" dirty="0"/>
              <a:t>,</a:t>
            </a:r>
            <a:br>
              <a:rPr lang="cs-CZ" sz="3200" dirty="0"/>
            </a:br>
            <a:r>
              <a:rPr lang="cs-CZ" sz="3200" dirty="0"/>
              <a:t>zatahá tě za copánek.</a:t>
            </a:r>
            <a:br>
              <a:rPr lang="cs-CZ" sz="3200" dirty="0"/>
            </a:br>
            <a:r>
              <a:rPr lang="cs-CZ" sz="3200" dirty="0"/>
              <a:t>Holka </a:t>
            </a:r>
            <a:r>
              <a:rPr lang="cs-CZ" sz="3200" dirty="0" smtClean="0"/>
              <a:t>modrooká, </a:t>
            </a:r>
            <a:r>
              <a:rPr lang="cs-CZ" sz="3200" dirty="0"/>
              <a:t>nesedávej tam.</a:t>
            </a:r>
          </a:p>
        </p:txBody>
      </p:sp>
      <p:pic>
        <p:nvPicPr>
          <p:cNvPr id="2055" name="Picture 7" descr="C:\Users\OEM\AppData\Local\Microsoft\Windows\Temporary Internet Files\Content.IE5\2FH3CH61\MP900262353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356992"/>
            <a:ext cx="2376264" cy="273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OEM\AppData\Local\Microsoft\Windows\Temporary Internet Files\Content.IE5\PG9PTAV0\MC90033984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581128"/>
            <a:ext cx="954634" cy="874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40-AudioTrack 40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>
                  <p14:trim st="15463.92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242828" y="5373216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98861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229"/>
    </mc:Choice>
    <mc:Fallback xmlns="">
      <p:transition spd="slow" advTm="172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8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678 -0.00185 C -0.06962 -0.00416 -0.0823 -0.00532 -0.09497 -0.00023 C -0.09827 0.0044 -0.1007 0.00926 -0.10417 0.01389 C -0.10799 0.02871 -0.11059 0.04398 -0.11598 0.05787 C -0.11719 0.06111 -0.11719 0.06505 -0.11858 0.06829 C -0.12414 0.08033 -0.13959 0.0838 -0.14896 0.0875 C -0.15504 0.09607 -0.16059 0.11644 -0.16737 0.12269 C -0.17171 0.12662 -0.18212 0.12755 -0.18716 0.12801 C -0.19948 0.12894 -0.21164 0.12917 -0.22396 0.12963 C -0.22431 0.1338 -0.22344 0.13843 -0.22518 0.1419 C -0.2283 0.14792 -0.23976 0.14838 -0.24358 0.14908 C -0.24896 0.15255 -0.25608 0.15371 -0.26077 0.15787 C -0.27535 0.17084 -0.28907 0.17199 -0.30678 0.17361 C -0.31528 0.1757 -0.31563 0.1801 -0.32275 0.18403 C -0.32778 0.18704 -0.3349 0.18681 -0.33976 0.19121 C -0.34098 0.19236 -0.34202 0.19445 -0.34358 0.19468 C -0.34966 0.19607 -0.35591 0.19584 -0.36216 0.1963 C -0.37483 0.20301 -0.36337 0.19792 -0.38438 0.20162 C -0.40921 0.20602 -0.43438 0.20579 -0.45938 0.20857 C -0.48577 0.20764 -0.49237 0.21088 -0.51077 0.20348 C -0.51737 0.19422 -0.52119 0.18218 -0.52917 0.17523 C -0.53681 0.16019 -0.52639 0.17848 -0.53577 0.16829 C -0.53698 0.1669 -0.53733 0.16435 -0.53837 0.16297 C -0.53941 0.16158 -0.54098 0.16065 -0.54237 0.15949 C -0.54532 0.15324 -0.54757 0.15139 -0.55278 0.14908 C -0.55521 0.14676 -0.55851 0.1463 -0.56077 0.14375 C -0.56389 0.14051 -0.56511 0.13241 -0.56737 0.12801 C -0.56893 0.1125 -0.5665 0.09352 -0.57917 0.0875 C -0.62223 0.0926 -0.60764 0.07685 -0.61233 0.12454 C -0.61233 0.12639 -0.61303 0.12107 -0.61355 0.11922 C -0.61389 0.11736 -0.61441 0.11574 -0.61476 0.11389 C -0.61667 0.10579 -0.61737 0.09792 -0.62136 0.09121 C -0.62483 0.08542 -0.63421 0.07084 -0.63577 0.06482 C -0.63889 0.05301 -0.63959 0.03496 -0.64636 0.02616 C -0.64184 0.02223 -0.63837 0.02084 -0.63316 0.01922 C -0.63403 0.01297 -0.63525 0.00394 -0.63716 -0.00185 C -0.63924 -0.0074 -0.64341 -0.01157 -0.64497 -0.01759 C -0.64705 -0.02546 -0.64566 -0.02129 -0.64896 -0.02986 C -0.64931 -0.03217 -0.64931 -0.03495 -0.65018 -0.03703 C -0.65157 -0.04074 -0.65556 -0.04745 -0.65556 -0.04745 C -0.65695 -0.05324 -0.65921 -0.05764 -0.66077 -0.06319 C -0.66216 -0.0743 -0.66407 -0.08287 -0.66077 -0.0949 C -0.66007 -0.09745 -0.65712 -0.09676 -0.65556 -0.09838 C -0.64914 -0.1044 -0.65417 -0.10301 -0.64757 -0.10717 C -0.63872 -0.11273 -0.62796 -0.11273 -0.61858 -0.11412 C -0.60938 -0.11365 -0.60018 -0.11342 -0.59098 -0.1125 C -0.58768 -0.11203 -0.58594 -0.10902 -0.58316 -0.10717 C -0.57605 -0.10254 -0.56875 -0.09907 -0.56216 -0.09305 C -0.56025 -0.08588 -0.5566 -0.08125 -0.55417 -0.07384 C -0.55053 -0.06319 -0.54983 -0.05208 -0.54497 -0.04213 C -0.54202 -0.02453 -0.54375 -0.03148 -0.54098 -0.02129 C -0.5415 -0.00139 -0.54115 0.01852 -0.54237 0.03843 C -0.54254 0.04051 -0.5441 0.04213 -0.54497 0.04375 C -0.55487 0.06204 -0.57014 0.06135 -0.58577 0.06297 C -0.61042 0.06181 -0.62049 0.06181 -0.64098 0.05602 C -0.64636 0.05255 -0.65053 0.04815 -0.65556 0.04375 C -0.66684 0.02338 -0.67882 0.00371 -0.69098 -0.01597 C -0.69549 -0.03356 -0.68768 -0.00509 -0.69636 -0.02824 C -0.69827 -0.03333 -0.69914 -0.0419 -0.70018 -0.04745 C -0.70105 -0.05949 -0.70139 -0.06828 -0.70417 -0.07916 C -0.70469 -0.10648 -0.69896 -0.1375 -0.71077 -0.16157 C -0.7125 -0.17037 -0.71268 -0.18125 -0.71737 -0.18796 C -0.72119 -0.20254 -0.72657 -0.21527 -0.73056 -0.22986 C -0.72969 -0.23518 -0.72987 -0.2412 -0.72778 -0.24583 C -0.72691 -0.24791 -0.72292 -0.24514 -0.72257 -0.24745 C -0.72049 -0.26065 -0.7224 -0.27453 -0.72136 -0.28796 C -0.71962 -0.3125 -0.7099 -0.31921 -0.69358 -0.32477 C -0.67639 -0.32222 -0.67362 -0.32315 -0.66737 -0.30185 C -0.66494 -0.27963 -0.65799 -0.25115 -0.66858 -0.23171 C -0.67292 -0.22361 -0.68039 -0.2206 -0.68716 -0.21759 C -0.70209 -0.21828 -0.71684 -0.21828 -0.73178 -0.21944 C -0.74063 -0.22014 -0.75296 -0.23264 -0.76337 -0.23518 C -0.76476 -0.23703 -0.7658 -0.23935 -0.76737 -0.24051 C -0.76893 -0.24166 -0.77119 -0.24074 -0.77257 -0.24213 C -0.77431 -0.24375 -0.775 -0.24722 -0.77657 -0.2493 C -0.77761 -0.25069 -0.77917 -0.25162 -0.78056 -0.25277 C -0.78716 -0.26481 -0.78369 -0.2574 -0.78976 -0.27731 C -0.79063 -0.28032 -0.79237 -0.28611 -0.79237 -0.28611 C -0.79601 -0.31342 -0.79931 -0.34282 -0.78976 -0.36852 C -0.78594 -0.3787 -0.78403 -0.38842 -0.77657 -0.3949 C -0.77483 -0.40185 -0.77327 -0.40463 -0.76858 -0.40879 C -0.76754 -0.42662 -0.7691 -0.43727 -0.75678 -0.44583 C -0.75764 -0.4669 -0.7573 -0.48796 -0.75938 -0.50879 C -0.76112 -0.52615 -0.76025 -0.5206 -0.76337 -0.53865 C -0.76372 -0.54097 -0.76476 -0.54583 -0.76476 -0.54583 C -0.76632 -0.56504 -0.76823 -0.58518 -0.76337 -0.6037 C -0.76702 -0.66713 -0.76719 -0.75555 -0.85556 -0.50879 C -0.8724 -0.4618 -0.86025 -0.40463 -0.86337 -0.35277 C -0.86459 -0.33287 -0.86685 -0.31296 -0.86858 -0.29305 C -0.86685 -0.24074 -0.8757 -0.2662 -0.86077 -0.25463 C -0.85105 -0.24699 -0.86615 -0.25416 -0.85417 -0.2493 C -0.85278 -0.24815 -0.85174 -0.24537 -0.85018 -0.24583 C -0.84775 -0.24652 -0.84862 -0.25277 -0.84636 -0.25463 C -0.84393 -0.25648 -0.84098 -0.25694 -0.83837 -0.2581 C -0.82813 -0.2625 -0.81928 -0.26227 -0.80816 -0.26319 C -0.77396 -0.26065 -0.75921 -0.26319 -0.73178 -0.24583 C -0.72431 -0.25578 -0.71598 -0.26412 -0.70938 -0.27546 C -0.70261 -0.36504 -0.70591 -0.31527 -0.70938 -0.51944 C -0.70955 -0.52639 -0.7125 -0.52662 -0.71598 -0.52824 C -0.71563 -0.53287 -0.71598 -0.53773 -0.71476 -0.54213 C -0.71112 -0.55602 -0.70191 -0.55578 -0.69497 -0.56504 C -0.6915 -0.56967 -0.68698 -0.57592 -0.68178 -0.57731 C -0.67292 -0.57986 -0.66424 -0.57963 -0.65556 -0.58264 C -0.64966 -0.59004 -0.65191 -0.58055 -0.65018 -0.57384 C -0.60625 -0.61759 -0.64132 -0.57546 -0.61233 -0.72129 C -0.60764 -0.74352 -0.60087 -0.76458 -0.59497 -0.78611 C -0.5908 -0.80069 -0.58889 -0.8162 -0.57917 -0.82477 C -0.57431 -0.82407 -0.56928 -0.825 -0.56476 -0.82291 C -0.55573 -0.81852 -0.55122 -0.80324 -0.54497 -0.7949 C -0.54323 -0.78819 -0.54011 -0.78333 -0.53716 -0.77731 C -0.53559 -0.7699 -0.53612 -0.76203 -0.53438 -0.75463 C -0.53351 -0.75069 -0.53004 -0.75023 -0.52778 -0.7493 C -0.52084 -0.74629 -0.51372 -0.74328 -0.50678 -0.74051 C -0.50261 -0.7368 -0.49601 -0.72893 -0.49098 -0.72639 C -0.48542 -0.72338 -0.48473 -0.72384 -0.48056 -0.71944 C -0.47622 -0.71504 -0.47379 -0.70856 -0.46997 -0.7037 C -0.46233 -0.69375 -0.45382 -0.69143 -0.44358 -0.68958 C -0.43403 -0.68541 -0.44636 -0.69027 -0.42657 -0.68611 C -0.42049 -0.68472 -0.41441 -0.68032 -0.40816 -0.67916 C -0.40018 -0.67754 -0.39237 -0.67662 -0.38438 -0.67546 C -0.34445 -0.68055 -0.3224 -0.68611 -0.28716 -0.70717 C -0.27934 -0.7118 -0.27136 -0.71551 -0.26337 -0.71944 C -0.24948 -0.72615 -0.22136 -0.73865 -0.22136 -0.73865 C -0.21476 -0.73819 -0.20799 -0.73865 -0.20157 -0.7368 C -0.19202 -0.73449 -0.18473 -0.70486 -0.17396 -0.70023 C -0.16962 -0.69398 -0.1658 -0.6949 -0.15938 -0.69305 C -0.1474 -0.68958 -0.12414 -0.68611 -0.11077 -0.68611 L 0.06163 -0.62824 " pathEditMode="relative" ptsTypes="ffffffffffffffffffffffffffffffffffffffffffffffffffffffffffffffffffffffffffffffffffffffffffffffffffffffffffffffffffffffffffffffAA">
                                      <p:cBhvr>
                                        <p:cTn id="10" dur="3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0" objId="6"/>
        <p14:stopEvt time="9102" objId="6"/>
      </p14:showEvtLst>
    </p:ext>
  </p:extLs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7467600" cy="11430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7467600" cy="4873752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NYNÍ SI ZAZPÍVÁME CELOU PÍSNIČKU:</a:t>
            </a:r>
            <a:endParaRPr lang="cs-CZ" dirty="0"/>
          </a:p>
        </p:txBody>
      </p:sp>
      <p:pic>
        <p:nvPicPr>
          <p:cNvPr id="1026" name="Picture 2" descr="C:\Users\OEM\AppData\Local\Microsoft\Windows\Temporary Internet Files\Content.IE5\9QG18NOM\MC9003433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176" y="2250813"/>
            <a:ext cx="3725072" cy="3683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7140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57"/>
    </mc:Choice>
    <mc:Fallback xmlns="">
      <p:transition spd="slow" advTm="5857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332656"/>
            <a:ext cx="7467600" cy="5493224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dirty="0"/>
              <a:t>Holka </a:t>
            </a:r>
            <a:r>
              <a:rPr lang="cs-CZ" sz="2800" dirty="0" smtClean="0"/>
              <a:t>modrooká, </a:t>
            </a:r>
            <a:r>
              <a:rPr lang="cs-CZ" sz="2800" dirty="0"/>
              <a:t>nesedávej u potoka,</a:t>
            </a:r>
            <a:br>
              <a:rPr lang="cs-CZ" sz="2800" dirty="0"/>
            </a:br>
            <a:r>
              <a:rPr lang="cs-CZ" sz="2800" dirty="0"/>
              <a:t>holka </a:t>
            </a:r>
            <a:r>
              <a:rPr lang="cs-CZ" sz="2800" dirty="0" smtClean="0"/>
              <a:t>modrooká, </a:t>
            </a:r>
            <a:r>
              <a:rPr lang="cs-CZ" sz="2800" dirty="0"/>
              <a:t>nesedávej tam</a:t>
            </a:r>
            <a:r>
              <a:rPr lang="cs-CZ" sz="2800" dirty="0" smtClean="0"/>
              <a:t>.</a:t>
            </a:r>
          </a:p>
          <a:p>
            <a:pPr marL="0" indent="0" algn="ctr">
              <a:buNone/>
            </a:pPr>
            <a:r>
              <a:rPr lang="cs-CZ" sz="2800" dirty="0"/>
              <a:t>V potoce se voda točí,</a:t>
            </a:r>
            <a:br>
              <a:rPr lang="cs-CZ" sz="2800" dirty="0"/>
            </a:br>
            <a:r>
              <a:rPr lang="cs-CZ" sz="2800" dirty="0"/>
              <a:t>podemele tvoje oči.</a:t>
            </a:r>
            <a:br>
              <a:rPr lang="cs-CZ" sz="2800" dirty="0"/>
            </a:br>
            <a:r>
              <a:rPr lang="cs-CZ" sz="2800" dirty="0"/>
              <a:t>Holka </a:t>
            </a:r>
            <a:r>
              <a:rPr lang="cs-CZ" sz="2800" dirty="0" smtClean="0"/>
              <a:t>modrooká, </a:t>
            </a:r>
            <a:r>
              <a:rPr lang="cs-CZ" sz="2800" dirty="0"/>
              <a:t>nesedávej tam</a:t>
            </a:r>
            <a:r>
              <a:rPr lang="cs-CZ" sz="2800" dirty="0" smtClean="0"/>
              <a:t>.</a:t>
            </a:r>
          </a:p>
          <a:p>
            <a:pPr marL="0" indent="0" algn="ctr">
              <a:buNone/>
            </a:pPr>
            <a:r>
              <a:rPr lang="cs-CZ" sz="2800" dirty="0"/>
              <a:t>V potoce je </a:t>
            </a:r>
            <a:r>
              <a:rPr lang="cs-CZ" sz="2800" dirty="0" err="1"/>
              <a:t>hastrmánek</a:t>
            </a:r>
            <a:r>
              <a:rPr lang="cs-CZ" sz="2800" dirty="0"/>
              <a:t>,</a:t>
            </a:r>
            <a:br>
              <a:rPr lang="cs-CZ" sz="2800" dirty="0"/>
            </a:br>
            <a:r>
              <a:rPr lang="cs-CZ" sz="2800" dirty="0"/>
              <a:t>zatahá tě za copánek.</a:t>
            </a:r>
            <a:br>
              <a:rPr lang="cs-CZ" sz="2800" dirty="0"/>
            </a:br>
            <a:r>
              <a:rPr lang="cs-CZ" sz="2800" dirty="0"/>
              <a:t>Holka </a:t>
            </a:r>
            <a:r>
              <a:rPr lang="cs-CZ" sz="2800" dirty="0" smtClean="0"/>
              <a:t>modrooká, </a:t>
            </a:r>
            <a:r>
              <a:rPr lang="cs-CZ" sz="2800" dirty="0"/>
              <a:t>nesedávej tam.</a:t>
            </a:r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4" name="40-AudioTrack 40.mp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948264" y="188640"/>
            <a:ext cx="609600" cy="609600"/>
          </a:xfrm>
          <a:prstGeom prst="rect">
            <a:avLst/>
          </a:prstGeom>
        </p:spPr>
      </p:pic>
      <p:pic>
        <p:nvPicPr>
          <p:cNvPr id="2051" name="Picture 3" descr="C:\Users\OEM\AppData\Local\Microsoft\Windows\Temporary Internet Files\Content.IE5\PG9PTAV0\MP900144314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1537" y="4114178"/>
            <a:ext cx="3281227" cy="2154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OEM\AppData\Local\Microsoft\Windows\Temporary Internet Files\Content.IE5\H1KETE02\MP90040670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660000" flipH="1">
            <a:off x="4477612" y="4446825"/>
            <a:ext cx="767332" cy="511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OEM\AppData\Local\Microsoft\Windows\Temporary Internet Files\Content.IE5\H1KETE02\MP90040670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60000">
            <a:off x="3347864" y="4455409"/>
            <a:ext cx="767332" cy="511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982409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012"/>
    </mc:Choice>
    <mc:Fallback xmlns="">
      <p:transition spd="slow" advTm="250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45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 build="p"/>
    </p:bldLst>
  </p:timing>
  <p:extLst mod="1">
    <p:ext uri="{E180D4A7-C9FB-4DFB-919C-405C955672EB}">
      <p14:showEvtLst xmlns:p14="http://schemas.microsoft.com/office/powerpoint/2010/main">
        <p14:playEvt time="0" objId="4"/>
        <p14:stopEvt time="24637" objId="4"/>
      </p14:showEvtLst>
    </p:ext>
  </p:extLs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     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2920" y="498348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 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/>
              <a:buNone/>
            </a:pPr>
            <a:r>
              <a:rPr lang="cs-CZ" smtClean="0"/>
              <a:t> 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b="1" kern="1200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pPr algn="ctr"/>
            <a:r>
              <a:rPr lang="cs-CZ" smtClean="0"/>
              <a:t>Použité zdroje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lvl1pPr marL="265176" indent="-265176" algn="l" rtl="0" eaLnBrk="1" latinLnBrk="0" hangingPunct="1">
              <a:spcBef>
                <a:spcPts val="25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8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548640" indent="-201168" algn="l" rtl="0" eaLnBrk="1" latinLnBrk="0" hangingPunct="1">
              <a:spcBef>
                <a:spcPts val="250"/>
              </a:spcBef>
              <a:buClr>
                <a:schemeClr val="accent1"/>
              </a:buClr>
              <a:buSzPct val="100000"/>
              <a:buFont typeface="Verdana"/>
              <a:buChar char="◦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86384" indent="-182880" algn="l" rtl="0" eaLnBrk="1" latinLnBrk="0" hangingPunct="1">
              <a:spcBef>
                <a:spcPts val="250"/>
              </a:spcBef>
              <a:buClr>
                <a:schemeClr val="accent2">
                  <a:tint val="85000"/>
                  <a:satMod val="285000"/>
                </a:schemeClr>
              </a:buClr>
              <a:buSzPct val="100000"/>
              <a:buFont typeface="Wingdings 2"/>
              <a:buChar char="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4128" indent="-182880" algn="l" rtl="0" eaLnBrk="1" latinLnBrk="0" hangingPunct="1">
              <a:spcBef>
                <a:spcPts val="230"/>
              </a:spcBef>
              <a:buClr>
                <a:schemeClr val="accent2">
                  <a:tint val="85000"/>
                  <a:satMod val="285000"/>
                </a:schemeClr>
              </a:buClr>
              <a:buSzPct val="112000"/>
              <a:buFont typeface="Verdana"/>
              <a:buChar char="◦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rtl="0" eaLnBrk="1" latinLnBrk="0" hangingPunct="1">
              <a:spcBef>
                <a:spcPts val="250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90472" indent="-182880" algn="l" rtl="0" eaLnBrk="1" latinLnBrk="0" hangingPunct="1">
              <a:spcBef>
                <a:spcPts val="250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Verdana"/>
              <a:buChar char="◦"/>
              <a:defRPr kumimoji="0" sz="17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00784" indent="-182880" algn="l" rtl="0" eaLnBrk="1" latinLnBrk="0" hangingPunct="1">
              <a:spcBef>
                <a:spcPts val="255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spcBef>
                <a:spcPts val="257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Verdana"/>
              <a:buChar char="◦"/>
              <a:defRPr kumimoji="0" sz="15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48840" indent="-182880" algn="l" rtl="0" eaLnBrk="1" latinLnBrk="0" hangingPunct="1">
              <a:spcBef>
                <a:spcPts val="255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dirty="0" smtClean="0"/>
              <a:t>Hudba: CD Dětské písně a říkadla, Disky, 1999</a:t>
            </a:r>
          </a:p>
          <a:p>
            <a:r>
              <a:rPr lang="cs-CZ" dirty="0" smtClean="0"/>
              <a:t>Obrázky</a:t>
            </a:r>
            <a:r>
              <a:rPr lang="cs-CZ" smtClean="0"/>
              <a:t>: </a:t>
            </a:r>
            <a:r>
              <a:rPr lang="cs-CZ"/>
              <a:t>Klipart - </a:t>
            </a:r>
            <a:r>
              <a:rPr lang="cs-CZ">
                <a:hlinkClick r:id="rId2"/>
              </a:rPr>
              <a:t>http://office.microsoft.com/cs-cz/images</a:t>
            </a:r>
            <a:r>
              <a:rPr lang="cs-CZ">
                <a:hlinkClick r:id="rId2"/>
              </a:rPr>
              <a:t>/?</a:t>
            </a:r>
            <a:r>
              <a:rPr lang="cs-CZ" smtClean="0">
                <a:hlinkClick r:id="rId2"/>
              </a:rPr>
              <a:t>CTT=6&amp;ver=14&amp;app=powerpnt.exe</a:t>
            </a:r>
            <a:endParaRPr lang="cs-CZ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6224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88"/>
    </mc:Choice>
    <mc:Fallback xmlns="">
      <p:transition spd="slow" advTm="3388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.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|3.2|3.8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365</TotalTime>
  <Words>122</Words>
  <Application>Microsoft Office PowerPoint</Application>
  <PresentationFormat>Předvádění na obrazovce (4:3)</PresentationFormat>
  <Paragraphs>38</Paragraphs>
  <Slides>8</Slides>
  <Notes>4</Notes>
  <HiddenSlides>1</HiddenSlides>
  <MMClips>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Prezentace aplikace PowerPoint</vt:lpstr>
      <vt:lpstr>Holka modrooká</vt:lpstr>
      <vt:lpstr> </vt:lpstr>
      <vt:lpstr> </vt:lpstr>
      <vt:lpstr> </vt:lpstr>
      <vt:lpstr> </vt:lpstr>
      <vt:lpstr> </vt:lpstr>
      <vt:lpstr>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Holka modrooká</dc:title>
  <dc:creator>Mgr. Iva Dušková</dc:creator>
  <cp:lastModifiedBy>OEM</cp:lastModifiedBy>
  <cp:revision>24</cp:revision>
  <dcterms:created xsi:type="dcterms:W3CDTF">2011-08-26T13:17:12Z</dcterms:created>
  <dcterms:modified xsi:type="dcterms:W3CDTF">2011-11-29T07:59:10Z</dcterms:modified>
</cp:coreProperties>
</file>