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3" r:id="rId5"/>
    <p:sldId id="265" r:id="rId6"/>
    <p:sldId id="267" r:id="rId7"/>
    <p:sldId id="269" r:id="rId8"/>
    <p:sldId id="268" r:id="rId9"/>
    <p:sldId id="271" r:id="rId10"/>
    <p:sldId id="273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28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7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077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02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791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936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154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06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19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53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197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FA1A65-06B9-4405-82A5-CD89E13ACD6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D1F6C-09FC-4065-9C76-302E41399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496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524287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5845944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VY_VLADIMIR_CELOUD_CESKA_LIT._1._POL._20._ST._MEZIVALECNA_PROZA_LEVICOVE_ORIENTOVANA_PROZA_PREZENTACE_14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próza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– levicově orientovaná próza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15. 3. 201š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999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2903" y="1268760"/>
            <a:ext cx="6554167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próza</a:t>
            </a:r>
          </a:p>
          <a:p>
            <a:pPr algn="ctr"/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Vybrané umělecké směry a tendence</a:t>
            </a:r>
            <a:b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Společenskokritická, levicově</a:t>
            </a:r>
          </a:p>
          <a:p>
            <a:pPr algn="ctr"/>
            <a:r>
              <a:rPr lang="cs-CZ" sz="3200" b="1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rientovaná próza</a:t>
            </a:r>
            <a:endParaRPr lang="cs-CZ" sz="3200" b="1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Ivan Olbracht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Marie Majerová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Marie Pujmanová</a:t>
            </a:r>
          </a:p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12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P\Desktop\405px-Ivan_Olbracht_19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612" y="484358"/>
            <a:ext cx="2216844" cy="328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55783" y="3861048"/>
            <a:ext cx="22206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1: </a:t>
            </a:r>
            <a:r>
              <a:rPr lang="cs-CZ" dirty="0"/>
              <a:t>Ivan Olbracht, </a:t>
            </a:r>
            <a:endParaRPr lang="cs-CZ" dirty="0" smtClean="0"/>
          </a:p>
          <a:p>
            <a:r>
              <a:rPr lang="cs-CZ" dirty="0" smtClean="0"/>
              <a:t>před </a:t>
            </a:r>
            <a:r>
              <a:rPr lang="cs-CZ" dirty="0"/>
              <a:t>1929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476672"/>
            <a:ext cx="785298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Ivan </a:t>
            </a:r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Olbracht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vlastním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ménem Kamil Zeman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* 1882 Semily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   †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1952 Praha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otec Antal Stašek, vlastním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jménem Antonín Zeman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gymnázium ve Dvoře Králové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nedokončil práva a historii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publicista v levicově orientovaných listech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(Dělnické listy, Právo lidu, Rudé právo)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za intenzivní činnost v KSČ vězněn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1929 vyloučen z komunistické strany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66394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13184"/>
            <a:ext cx="8024504" cy="6771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30. léta – časté pobyty v Podkarpatské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Rusi, pravidelné návštěvy Koločavy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za okupace se účastnil odboje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po 2. sv. válce činný ve vysokých státních 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i stranických funkcích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</a:t>
            </a:r>
            <a:r>
              <a:rPr lang="cs-CZ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 tvorby a její charakteristika:</a:t>
            </a:r>
          </a:p>
          <a:p>
            <a:endParaRPr lang="cs-CZ" sz="1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vynikající vypravěč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skloubení reality s mýty a legendami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složitý, místy až baladický </a:t>
            </a:r>
            <a:r>
              <a:rPr lang="cs-CZ" sz="3200" b="1" dirty="0">
                <a:solidFill>
                  <a:schemeClr val="tx2"/>
                </a:solidFill>
              </a:rPr>
              <a:t>jazyk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literární postavy jsou výjimeční jedinci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      s prokreslenou psychologií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do literatury vnesl problematiku židovství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7918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663847" cy="85510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O zlých samotářích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tři povídky o osudech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polečenských vyděděnců, životních ztroskotanců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nejznámější a zfilmovaná povídka Bratr </a:t>
            </a:r>
            <a:r>
              <a:rPr lang="cs-CZ" sz="3000" b="1" dirty="0" err="1" smtClean="0">
                <a:solidFill>
                  <a:schemeClr val="accent1">
                    <a:lumMod val="75000"/>
                  </a:schemeClr>
                </a:solidFill>
              </a:rPr>
              <a:t>Žak</a:t>
            </a: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Žalář nejtemnější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psychologický román o bývalém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policejním komisaři, který následkem oslepnutí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ničí sebe i manželku chorobnou žárlivostí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Podivné přátelství herce Jesenia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příběh dvou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h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erců protikladných povah na pozadí 1. světové války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aruší ospalou pohodu lázeňského městečka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Anna Proletářka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agitační román o proměně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v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enkovské dívky v uvědomělou levicovou bojovnici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anose="05000000000000000000" pitchFamily="2" charset="2"/>
              <a:buChar char="Ø"/>
            </a:pPr>
            <a:endParaRPr lang="cs-CZ" sz="3000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94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788753" cy="95615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Zamřížované zrcadlo –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kombinace románu a reportáže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t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ěží z vlastních zkušeností z ostravské věznice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Země beze jména, Hory a staletí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reportáže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z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e Zakarpatska, základ jeho nejznámějšího románu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Nikola Šuhaj Loupežník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propojuje lidovou legendu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s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e skutečným příběhem vojenského zběha z 1. sv.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v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álky v prostředí Podkarpatské Rusi (Koločava)</a:t>
            </a:r>
          </a:p>
          <a:p>
            <a:pPr marL="457200" indent="-457200">
              <a:spcBef>
                <a:spcPts val="720"/>
              </a:spcBef>
              <a:buFont typeface="Wingdings" panose="05000000000000000000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baladický příběh Nikoly a Eržiky je kombinací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lyrické a epické roviny s psychologií postav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(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Balada pro banditu – </a:t>
            </a:r>
            <a:r>
              <a:rPr lang="cs-CZ" sz="3000" b="1" dirty="0" err="1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V.Sís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, 1978, z divadelní hry)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Golet v údolí –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tři povídky ze světa ortodoxních Židů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 Podkarpatské Rusi (Golet v údolí – Z. Dostál, 1995)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endParaRPr lang="cs-CZ" sz="28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anose="05000000000000000000" pitchFamily="2" charset="2"/>
              <a:buChar char="Ø"/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anose="05000000000000000000" pitchFamily="2" charset="2"/>
              <a:buChar char="Ø"/>
            </a:pPr>
            <a:endParaRPr lang="cs-CZ" sz="3000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6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43814" cy="6345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tx2"/>
                </a:solidFill>
                <a:cs typeface="Times New Roman" pitchFamily="18" charset="0"/>
              </a:rPr>
              <a:t>Tvorba pro děti a mládež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Biblické příběhy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převyprávěné příběhy ze Starého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zákona</a:t>
            </a:r>
            <a:endParaRPr lang="cs-CZ" sz="3000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Ze starých letopisů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příběhy z českých kronik</a:t>
            </a:r>
          </a:p>
          <a:p>
            <a:pPr marL="457200" indent="-457200">
              <a:spcBef>
                <a:spcPts val="720"/>
              </a:spcBef>
              <a:buFont typeface="Wingdings" panose="05000000000000000000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vznik v roce 1940 za nacistické okupace, 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kniha měla posilovat národní sebevědomí</a:t>
            </a:r>
            <a:endParaRPr lang="cs-CZ" sz="3000" b="1" dirty="0">
              <a:ln w="11430"/>
              <a:solidFill>
                <a:schemeClr val="tx2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O mudrci </a:t>
            </a:r>
            <a:r>
              <a:rPr lang="cs-CZ" sz="3000" b="1" dirty="0" err="1" smtClean="0">
                <a:ln w="11430"/>
                <a:solidFill>
                  <a:srgbClr val="C00000"/>
                </a:solidFill>
                <a:cs typeface="Times New Roman" pitchFamily="18" charset="0"/>
              </a:rPr>
              <a:t>Bidpajovi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 a jeho zvířátkách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převyprávěné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s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taroindické bajky</a:t>
            </a:r>
            <a:endParaRPr lang="cs-CZ" sz="3000" b="1" dirty="0" smtClean="0">
              <a:ln w="11430"/>
              <a:solidFill>
                <a:srgbClr val="C00000"/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Dobyvatel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převyprávěné Dějiny Mexika 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o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d amerického historika W. </a:t>
            </a:r>
            <a:r>
              <a:rPr lang="cs-CZ" sz="3000" b="1" dirty="0" err="1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Prescotta</a:t>
            </a: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103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9104" y="260648"/>
            <a:ext cx="8061438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Marie </a:t>
            </a:r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Majerová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* 1882 Úvaly u Prahy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   †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1967 Praha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dětství a dopívání prožila na Kladensku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1929 rozchod s komunistickou stranou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angažovala se v ženském hnutí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po válce aktivní podíl na komunistické </a:t>
            </a:r>
          </a:p>
          <a:p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kulturní politice – selekce autorů</a:t>
            </a:r>
          </a:p>
          <a:p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Siréna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generační román o formování dělnické</a:t>
            </a:r>
          </a:p>
          <a:p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třídy na Kladensku od 19. století po 1. sv. válku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Havířská balada </a:t>
            </a:r>
            <a:r>
              <a:rPr lang="cs-CZ" sz="3000" b="1" dirty="0">
                <a:ln w="11430"/>
                <a:solidFill>
                  <a:srgbClr val="C00000"/>
                </a:solidFill>
                <a:cs typeface="Times New Roman" pitchFamily="18" charset="0"/>
              </a:rPr>
              <a:t>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novela z doby nezaměstnanosti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třídy na Kladensku</a:t>
            </a:r>
          </a:p>
          <a:p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Robinsonka, Bruno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tvorba pro děti a mládež</a:t>
            </a:r>
            <a:endParaRPr lang="cs-CZ" sz="3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690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9104" y="260648"/>
            <a:ext cx="8581965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Marie </a:t>
            </a:r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Pujmanová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* 1893  Praha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   †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1958  Praha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vyrůstala v pražské intelektuální rodině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dostalo se jí kvalitního soukromého vzdělání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30. léta – kontakty s levicovými intelektuály</a:t>
            </a:r>
          </a:p>
          <a:p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určily její budoucí politickou orientaci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po válce propagovala metodu socialistického</a:t>
            </a:r>
          </a:p>
          <a:p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realismu a politicky se angažovala</a:t>
            </a:r>
          </a:p>
          <a:p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Lidé na křižovatce, Hra s ohněm, Život proti smrti –</a:t>
            </a:r>
          </a:p>
          <a:p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s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ociální trilogie z období první republiky až do</a:t>
            </a:r>
          </a:p>
          <a:p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konce 2. světové války – nejvíce hodnocen 1. díl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Předtucha –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psychologická novela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81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921702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patří do levicově orientované prózy?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je vlastní jméno I. Olbrachta?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je typické pro jeho tvorbu?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jmenuje jeho nejslavnější román?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30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které oblasti 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vesnici se příběh odehrává?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 jakým názvem zpracoval Starý zákon?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nazývá Majerové slavná kniha pro mládež?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Jakou uměleckou metodu propagovala Pujmanová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 2. světové válce?</a:t>
            </a:r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6712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74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708920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3789040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14096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 1: AUTOR </a:t>
            </a:r>
            <a:r>
              <a:rPr lang="cs-CZ" dirty="0"/>
              <a:t>NEZNÁMÝ. </a:t>
            </a:r>
            <a:r>
              <a:rPr lang="cs-CZ" i="1" dirty="0"/>
              <a:t>commons.wikimedia.org</a:t>
            </a:r>
            <a:r>
              <a:rPr lang="cs-CZ" dirty="0"/>
              <a:t> [online]. [cit. 2.6.2013]. Dostupný na WWW: WWW: http://</a:t>
            </a:r>
            <a:r>
              <a:rPr lang="cs-CZ" dirty="0" smtClean="0"/>
              <a:t>commons.wikimedia.org/wiki/File:</a:t>
            </a:r>
            <a:r>
              <a:rPr lang="cs-CZ" dirty="0"/>
              <a:t>Ivan Olbracht 1929.jpg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81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921</Words>
  <Application>Microsoft Office PowerPoint</Application>
  <PresentationFormat>Předvádění na obrazovce (4:3)</PresentationFormat>
  <Paragraphs>144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27</cp:revision>
  <dcterms:created xsi:type="dcterms:W3CDTF">2013-11-26T18:05:13Z</dcterms:created>
  <dcterms:modified xsi:type="dcterms:W3CDTF">2014-02-01T17:23:16Z</dcterms:modified>
</cp:coreProperties>
</file>