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402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238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931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789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05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60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678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138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984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15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19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B3CCA-F2EF-4C7E-8B71-009C0270767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305B9-1409-4217-9899-984D4B0CB4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540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452279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0970537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fr-FR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VY_VLADIMIR_CELOUD_CESKA_LIT._1._POL._20._ST._MEZIVALECNE_CESKE_DRAMA_PREZENTACE_16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Meziválečné české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drama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5. 4. 2013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72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2783" y="476672"/>
            <a:ext cx="7629012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Meziválečné české drama</a:t>
            </a:r>
          </a:p>
          <a:p>
            <a:r>
              <a:rPr lang="cs-CZ" sz="1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vantgardní a klasická dramatická tvorba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32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HP\Desktop\fotky dum\Voskovec_a_Weri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60849"/>
            <a:ext cx="5521796" cy="407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20358" y="6256983"/>
            <a:ext cx="4121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effectLst/>
              </a:rPr>
              <a:t>Obr. </a:t>
            </a:r>
            <a:r>
              <a:rPr lang="cs-CZ" dirty="0" smtClean="0"/>
              <a:t>1: </a:t>
            </a:r>
            <a:r>
              <a:rPr lang="cs-CZ" sz="2000" b="1" dirty="0" smtClean="0">
                <a:effectLst/>
              </a:rPr>
              <a:t>Voskovec a Werich v roce 1938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6844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668344" cy="8132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Avantgardní divadlo</a:t>
            </a:r>
          </a:p>
          <a:p>
            <a:pPr algn="ctr"/>
            <a:endParaRPr lang="cs-CZ" sz="1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Osvobozené divadlo</a:t>
            </a:r>
          </a:p>
          <a:p>
            <a:endParaRPr lang="cs-CZ" sz="1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1925 – počátky – Jiří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Frejka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 Jindřich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Honzl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1926 – stává se dramatickou sekcí Devětsilu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          – název Osvobozené divadlo (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Frejka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    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1927 –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Frejka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odchází → divadlo Dada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         – přicházejí: Jaroslav Ježek,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            Jiří Voskovec a Jan Werich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1938 – divadlo uzavřeno (úřední zákaz)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1939 – V+W emigrují do USA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3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15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928992" cy="6724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1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Osvobozené divadlo</a:t>
            </a:r>
          </a:p>
          <a:p>
            <a:endParaRPr lang="cs-CZ" sz="1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autorské divadlo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humor bez zábran, schopnost šokovat, klaunství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parodie a zesměšňování se vkusem a inteligencí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přetrhání všech divadelních konvencí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proslulé předscény, tzv. forbíny</a:t>
            </a:r>
          </a:p>
          <a:p>
            <a:endParaRPr lang="cs-CZ" sz="12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období – vliv dadaismu – </a:t>
            </a:r>
            <a:r>
              <a:rPr lang="cs-CZ" sz="3000" b="1" dirty="0" smtClean="0">
                <a:solidFill>
                  <a:srgbClr val="C00000"/>
                </a:solidFill>
              </a:rPr>
              <a:t>Vest </a:t>
            </a:r>
            <a:r>
              <a:rPr lang="cs-CZ" sz="3000" b="1" dirty="0" err="1" smtClean="0">
                <a:solidFill>
                  <a:srgbClr val="C00000"/>
                </a:solidFill>
              </a:rPr>
              <a:t>pocket</a:t>
            </a:r>
            <a:r>
              <a:rPr lang="cs-CZ" sz="3000" b="1" dirty="0" smtClean="0">
                <a:solidFill>
                  <a:srgbClr val="C00000"/>
                </a:solidFill>
              </a:rPr>
              <a:t> revue, Golem, Sever proti Jihu, Fata morgána, Gorila ex machina…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2. Období – politická satira – </a:t>
            </a:r>
            <a:r>
              <a:rPr lang="cs-CZ" sz="3000" b="1" dirty="0" smtClean="0">
                <a:solidFill>
                  <a:srgbClr val="C00000"/>
                </a:solidFill>
              </a:rPr>
              <a:t>Caesar, Osel a stín,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Kat a blázen, Balada z hadrů, Rub a líc, Těžká Barbora…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Filmy – </a:t>
            </a:r>
            <a:r>
              <a:rPr lang="cs-CZ" sz="3000" b="1" dirty="0" smtClean="0">
                <a:solidFill>
                  <a:srgbClr val="C00000"/>
                </a:solidFill>
              </a:rPr>
              <a:t>Pudr a benzín, Peníze nebo život, Hej rup,</a:t>
            </a:r>
          </a:p>
          <a:p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             Svět patří nám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91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5920" y="620688"/>
            <a:ext cx="9350656" cy="6501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divadlo D 34</a:t>
            </a:r>
          </a:p>
          <a:p>
            <a:pPr>
              <a:spcBef>
                <a:spcPts val="720"/>
              </a:spcBef>
            </a:pPr>
            <a:endParaRPr lang="cs-CZ" sz="1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podle 2. poloviny divadelní sezóny 1933/34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zakladatel Emil František Burian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1941 – divadlo (D 41) uzavřeno, E. F. Burian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transportován do koncentrač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ího tábora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režisérské divadlo 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netradiční scénické realizace klasických předloh –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– herecké výstupy kombinované s filmovou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projekcí, tancem, voicebandem…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52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fotky dum\395px-EFB_Voiceband_19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92785"/>
            <a:ext cx="3528392" cy="535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6165304"/>
            <a:ext cx="58791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2: </a:t>
            </a:r>
            <a:r>
              <a:rPr lang="cs-CZ" sz="2000" b="1" dirty="0" smtClean="0">
                <a:effectLst/>
              </a:rPr>
              <a:t>Burianův voiceband měl v Sieně veliké úspěchy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41" y="692696"/>
            <a:ext cx="3464603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Scénické realizace: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Máj, Krysař,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Manon </a:t>
            </a:r>
            <a:r>
              <a:rPr lang="cs-CZ" sz="3000" b="1" dirty="0" err="1" smtClean="0">
                <a:solidFill>
                  <a:srgbClr val="C00000"/>
                </a:solidFill>
              </a:rPr>
              <a:t>Lescaut</a:t>
            </a:r>
            <a:r>
              <a:rPr lang="cs-CZ" sz="3000" b="1" dirty="0" smtClean="0">
                <a:solidFill>
                  <a:srgbClr val="C00000"/>
                </a:solidFill>
              </a:rPr>
              <a:t>,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Dobrý voják Švejk,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Kupec benátský,</a:t>
            </a:r>
          </a:p>
          <a:p>
            <a:r>
              <a:rPr lang="cs-CZ" sz="3000" b="1" dirty="0" smtClean="0">
                <a:solidFill>
                  <a:srgbClr val="C00000"/>
                </a:solidFill>
              </a:rPr>
              <a:t>Lakomec…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________________</a:t>
            </a:r>
          </a:p>
          <a:p>
            <a:endParaRPr lang="cs-CZ" sz="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Loutkové divadlo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Feriálních osad</a:t>
            </a: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Plzni (Josef Skupa  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– Spejbl a Hurvínek) </a:t>
            </a:r>
          </a:p>
        </p:txBody>
      </p:sp>
    </p:spTree>
    <p:extLst>
      <p:ext uri="{BB962C8B-B14F-4D97-AF65-F5344CB8AC3E}">
        <p14:creationId xmlns:p14="http://schemas.microsoft.com/office/powerpoint/2010/main" val="261024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822" y="548680"/>
            <a:ext cx="8477674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Klasická divadelní scéna (výběr)</a:t>
            </a:r>
          </a:p>
          <a:p>
            <a:pPr algn="ctr"/>
            <a:endParaRPr lang="cs-CZ" sz="20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Čapek + Josef Čapek</a:t>
            </a:r>
          </a:p>
          <a:p>
            <a:endParaRPr lang="cs-CZ" sz="1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Ze života hmyzu, Adam stvořitel</a:t>
            </a:r>
          </a:p>
          <a:p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Čapek</a:t>
            </a:r>
          </a:p>
          <a:p>
            <a:endParaRPr lang="cs-CZ" sz="1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Loupežník, R.U.R., Věc </a:t>
            </a:r>
            <a:r>
              <a:rPr lang="cs-CZ" sz="3200" b="1" dirty="0" err="1" smtClean="0">
                <a:solidFill>
                  <a:schemeClr val="accent1">
                    <a:lumMod val="75000"/>
                  </a:schemeClr>
                </a:solidFill>
              </a:rPr>
              <a:t>Makropulos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, Matka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Bílá nemoc</a:t>
            </a:r>
          </a:p>
          <a:p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Nezval</a:t>
            </a:r>
          </a:p>
          <a:p>
            <a:endParaRPr lang="cs-CZ" sz="1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Schovávaná na schodech, Milenci z kiosku, </a:t>
            </a:r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7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8856984" cy="9910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František Langer</a:t>
            </a:r>
          </a:p>
          <a:p>
            <a:endParaRPr lang="cs-CZ" sz="20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Velbloud uchem jehly, Obrácení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Ferdyše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Pištory,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Jízdní hlídka, Andělé mezi námi 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Vladislav Vančura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Jezero </a:t>
            </a:r>
            <a:r>
              <a:rPr lang="cs-CZ" sz="3200" b="1" dirty="0" err="1" smtClean="0">
                <a:solidFill>
                  <a:schemeClr val="accent1">
                    <a:lumMod val="75000"/>
                  </a:schemeClr>
                </a:solidFill>
              </a:rPr>
              <a:t>Ukereve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Fráňa Šrámek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Měsíc nad řekou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Rudolf Medek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Plukovník Švec</a:t>
            </a: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 descr="C:\Users\HP\Desktop\fotky dum\800px-Praha_2005-09-20_národní_divadl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36912"/>
            <a:ext cx="4002021" cy="300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5661248"/>
            <a:ext cx="4549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3:  </a:t>
            </a:r>
            <a:r>
              <a:rPr lang="cs-CZ" sz="2000" b="1" dirty="0" smtClean="0">
                <a:effectLst/>
              </a:rPr>
              <a:t>Budova Národního divadla v Praze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3517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2598"/>
            <a:ext cx="92170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znamená autorské divadlo?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znamená režisérské divadlo?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tzv. forbína?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voiceband?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režíroval představení Osvobozeného divadla?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Jaký je rozdíl mezi klasickým a avantgardním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divadlem?</a:t>
            </a:r>
          </a:p>
          <a:p>
            <a:pPr>
              <a:lnSpc>
                <a:spcPct val="150000"/>
              </a:lnSpc>
            </a:pPr>
            <a:r>
              <a:rPr lang="cs-CZ" sz="30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Kam V+W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směřovali politickou satiru?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5273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255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650902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5157192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068960"/>
            <a:ext cx="864096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 1: AUTOR </a:t>
            </a:r>
            <a:r>
              <a:rPr lang="cs-CZ" dirty="0"/>
              <a:t>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 smtClean="0">
                <a:effectLst/>
              </a:rPr>
              <a:t>Voskovec a Werich.jpg</a:t>
            </a:r>
          </a:p>
          <a:p>
            <a:r>
              <a:rPr lang="cs-CZ" dirty="0" smtClean="0"/>
              <a:t>Obr 2: AUTOR NEZNÁMÝ. </a:t>
            </a:r>
            <a:r>
              <a:rPr lang="cs-CZ" i="1" dirty="0" smtClean="0"/>
              <a:t>commons.wikimedia.org</a:t>
            </a:r>
            <a:r>
              <a:rPr lang="cs-CZ" dirty="0" smtClean="0"/>
              <a:t> [online]. [cit. 2.6.2013]. Dostupný na WWW: WWW: http://commons.wikimedia.org/wiki/File:</a:t>
            </a:r>
            <a:r>
              <a:rPr lang="cs-CZ" dirty="0" smtClean="0">
                <a:effectLst/>
              </a:rPr>
              <a:t>EFB Voiceband 1928.jpg</a:t>
            </a:r>
          </a:p>
          <a:p>
            <a:r>
              <a:rPr lang="cs-CZ" dirty="0" smtClean="0"/>
              <a:t>Obr 3: </a:t>
            </a:r>
            <a:r>
              <a:rPr lang="cs-CZ" dirty="0" smtClean="0">
                <a:effectLst/>
              </a:rPr>
              <a:t>Patrick-Emil </a:t>
            </a:r>
            <a:r>
              <a:rPr lang="cs-CZ" dirty="0" err="1" smtClean="0">
                <a:effectLst/>
              </a:rPr>
              <a:t>Zörner</a:t>
            </a:r>
            <a:r>
              <a:rPr lang="cs-CZ" dirty="0" smtClean="0">
                <a:effectLst/>
              </a:rPr>
              <a:t> (</a:t>
            </a:r>
            <a:r>
              <a:rPr lang="cs-CZ" dirty="0" err="1" smtClean="0">
                <a:effectLst/>
              </a:rPr>
              <a:t>Paddy</a:t>
            </a:r>
            <a:r>
              <a:rPr lang="cs-CZ" dirty="0" smtClean="0">
                <a:effectLst/>
              </a:rPr>
              <a:t>)</a:t>
            </a:r>
            <a:r>
              <a:rPr lang="cs-CZ" dirty="0" smtClean="0"/>
              <a:t>. </a:t>
            </a:r>
            <a:r>
              <a:rPr lang="cs-CZ" i="1" dirty="0" smtClean="0"/>
              <a:t>commons.wikimedia.org</a:t>
            </a:r>
            <a:r>
              <a:rPr lang="cs-CZ" dirty="0" smtClean="0"/>
              <a:t> [online]. [cit. 2.6.2013]. Dostupný na WWW: WWW: http://commons.wikimedia.org/wiki/File:</a:t>
            </a:r>
            <a:r>
              <a:rPr lang="cs-CZ" dirty="0" smtClean="0">
                <a:effectLst/>
              </a:rPr>
              <a:t>Praha 2005-09-20 národní divadlo.jpg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21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753</Words>
  <Application>Microsoft Office PowerPoint</Application>
  <PresentationFormat>Předvádění na obrazovce (4:3)</PresentationFormat>
  <Paragraphs>140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34</cp:revision>
  <dcterms:created xsi:type="dcterms:W3CDTF">2013-06-05T13:35:55Z</dcterms:created>
  <dcterms:modified xsi:type="dcterms:W3CDTF">2014-02-01T17:25:00Z</dcterms:modified>
</cp:coreProperties>
</file>