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ink/ink1.xml" ContentType="application/inkml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48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</inkml:traceFormat>
        <inkml:channelProperties>
          <inkml:channelProperty channel="X" name="resolution" value="28.34025" units="1/cm"/>
          <inkml:channelProperty channel="Y" name="resolution" value="28.33948" units="1/cm"/>
        </inkml:channelProperties>
      </inkml:inkSource>
      <inkml:timestamp xml:id="ts0" timeString="2012-03-05T22:35:34.410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8781 13568</inkml:trace>
  <inkml:trace contextRef="#ctx0" brushRef="#br0" timeOffset="9767.5585">13097 9823</inkml:trace>
  <inkml:trace contextRef="#ctx0" brushRef="#br0" timeOffset="9956.5695">13097 9823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1425C3-2229-4AD1-A4CE-7F0190C514E3}" type="datetimeFigureOut">
              <a:rPr lang="cs-CZ" smtClean="0"/>
              <a:t>27.3.2012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DC2EC05-D1C2-4A9F-A324-9B6CDA20D8BD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DC2EC05-D1C2-4A9F-A324-9B6CDA20D8BD}" type="slidenum">
              <a:rPr lang="cs-CZ" smtClean="0"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DC2EC05-D1C2-4A9F-A324-9B6CDA20D8BD}" type="slidenum">
              <a:rPr lang="cs-CZ" smtClean="0"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DC2EC05-D1C2-4A9F-A324-9B6CDA20D8BD}" type="slidenum">
              <a:rPr lang="cs-CZ" smtClean="0"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DC2EC05-D1C2-4A9F-A324-9B6CDA20D8BD}" type="slidenum">
              <a:rPr lang="cs-CZ" smtClean="0"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DC2EC05-D1C2-4A9F-A324-9B6CDA20D8BD}" type="slidenum">
              <a:rPr lang="cs-CZ" smtClean="0"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DC2EC05-D1C2-4A9F-A324-9B6CDA20D8BD}" type="slidenum">
              <a:rPr lang="cs-CZ" smtClean="0"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DC2EC05-D1C2-4A9F-A324-9B6CDA20D8BD}" type="slidenum">
              <a:rPr lang="cs-CZ" smtClean="0"/>
              <a:t>7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556395-44B0-47E7-AEB4-B03CEAE16340}" type="datetimeFigureOut">
              <a:rPr lang="cs-CZ" smtClean="0"/>
              <a:pPr/>
              <a:t>27.3.2012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8DD767-673E-4217-91FB-55A3017FB55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999932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556395-44B0-47E7-AEB4-B03CEAE16340}" type="datetimeFigureOut">
              <a:rPr lang="cs-CZ" smtClean="0"/>
              <a:pPr/>
              <a:t>27.3.2012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8DD767-673E-4217-91FB-55A3017FB55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03570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556395-44B0-47E7-AEB4-B03CEAE16340}" type="datetimeFigureOut">
              <a:rPr lang="cs-CZ" smtClean="0"/>
              <a:pPr/>
              <a:t>27.3.2012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8DD767-673E-4217-91FB-55A3017FB55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94845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556395-44B0-47E7-AEB4-B03CEAE16340}" type="datetimeFigureOut">
              <a:rPr lang="cs-CZ" smtClean="0"/>
              <a:pPr/>
              <a:t>27.3.2012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8DD767-673E-4217-91FB-55A3017FB55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654484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556395-44B0-47E7-AEB4-B03CEAE16340}" type="datetimeFigureOut">
              <a:rPr lang="cs-CZ" smtClean="0"/>
              <a:pPr/>
              <a:t>27.3.2012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8DD767-673E-4217-91FB-55A3017FB55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529936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556395-44B0-47E7-AEB4-B03CEAE16340}" type="datetimeFigureOut">
              <a:rPr lang="cs-CZ" smtClean="0"/>
              <a:pPr/>
              <a:t>27.3.2012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8DD767-673E-4217-91FB-55A3017FB55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120376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556395-44B0-47E7-AEB4-B03CEAE16340}" type="datetimeFigureOut">
              <a:rPr lang="cs-CZ" smtClean="0"/>
              <a:pPr/>
              <a:t>27.3.2012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8DD767-673E-4217-91FB-55A3017FB55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447440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556395-44B0-47E7-AEB4-B03CEAE16340}" type="datetimeFigureOut">
              <a:rPr lang="cs-CZ" smtClean="0"/>
              <a:pPr/>
              <a:t>27.3.2012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8DD767-673E-4217-91FB-55A3017FB55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84415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556395-44B0-47E7-AEB4-B03CEAE16340}" type="datetimeFigureOut">
              <a:rPr lang="cs-CZ" smtClean="0"/>
              <a:pPr/>
              <a:t>27.3.2012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8DD767-673E-4217-91FB-55A3017FB55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411346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556395-44B0-47E7-AEB4-B03CEAE16340}" type="datetimeFigureOut">
              <a:rPr lang="cs-CZ" smtClean="0"/>
              <a:pPr/>
              <a:t>27.3.2012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8DD767-673E-4217-91FB-55A3017FB55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62894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556395-44B0-47E7-AEB4-B03CEAE16340}" type="datetimeFigureOut">
              <a:rPr lang="cs-CZ" smtClean="0"/>
              <a:pPr/>
              <a:t>27.3.2012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8DD767-673E-4217-91FB-55A3017FB55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02620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556395-44B0-47E7-AEB4-B03CEAE16340}" type="datetimeFigureOut">
              <a:rPr lang="cs-CZ" smtClean="0"/>
              <a:pPr/>
              <a:t>27.3.2012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8DD767-673E-4217-91FB-55A3017FB55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29489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ustomXml" Target="../ink/ink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png"/><Relationship Id="rId4" Type="http://schemas.openxmlformats.org/officeDocument/2006/relationships/image" Target="../media/image6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16633"/>
            <a:ext cx="7772400" cy="3483818"/>
          </a:xfrm>
        </p:spPr>
        <p:txBody>
          <a:bodyPr>
            <a:normAutofit/>
          </a:bodyPr>
          <a:lstStyle/>
          <a:p>
            <a:r>
              <a:rPr lang="cs-CZ" sz="2400" b="1" dirty="0" smtClean="0"/>
              <a:t>Název školy: </a:t>
            </a:r>
            <a:r>
              <a:rPr lang="cs-CZ" sz="2400" dirty="0" smtClean="0"/>
              <a:t>Základní škola a Mateřská škola Prysk, okres Česká Lípa, příspěvková organizace</a:t>
            </a:r>
            <a:br>
              <a:rPr lang="cs-CZ" sz="2400" dirty="0" smtClean="0"/>
            </a:br>
            <a:r>
              <a:rPr lang="cs-CZ" sz="2400" b="1" dirty="0" smtClean="0"/>
              <a:t>Autor : </a:t>
            </a:r>
            <a:r>
              <a:rPr lang="cs-CZ" sz="2400" dirty="0" smtClean="0"/>
              <a:t>Mgr. Jana </a:t>
            </a:r>
            <a:r>
              <a:rPr lang="cs-CZ" sz="2400" dirty="0" err="1" smtClean="0"/>
              <a:t>Vostřelová</a:t>
            </a: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b="1" dirty="0" smtClean="0"/>
              <a:t>Název materiálu: </a:t>
            </a:r>
            <a:r>
              <a:rPr lang="cs-CZ" sz="2400" dirty="0" smtClean="0"/>
              <a:t>VY_32_INOVACE_17_ČESKÝ JAZYK_PÍSMENO </a:t>
            </a:r>
            <a:r>
              <a:rPr lang="cs-CZ" sz="2400" b="1" dirty="0" smtClean="0"/>
              <a:t>c </a:t>
            </a:r>
            <a:r>
              <a:rPr lang="cs-CZ" sz="2400" b="1" dirty="0" err="1" smtClean="0"/>
              <a:t>C</a:t>
            </a: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b="1" dirty="0" smtClean="0"/>
              <a:t>Číslo projektu: </a:t>
            </a:r>
            <a:r>
              <a:rPr lang="cs-CZ" sz="2400" dirty="0" smtClean="0"/>
              <a:t>CZ.1.07/1.4.00/21.1705</a:t>
            </a:r>
            <a:br>
              <a:rPr lang="cs-CZ" sz="2400" dirty="0" smtClean="0"/>
            </a:br>
            <a:r>
              <a:rPr lang="cs-CZ" sz="2400" b="1" dirty="0" smtClean="0"/>
              <a:t>Anotace: </a:t>
            </a:r>
            <a:r>
              <a:rPr lang="cs-CZ" sz="2400" dirty="0" smtClean="0"/>
              <a:t>žáci se seznamují s písmenem </a:t>
            </a:r>
            <a:r>
              <a:rPr lang="cs-CZ" sz="2400" b="1" i="1" dirty="0" smtClean="0"/>
              <a:t>c </a:t>
            </a:r>
            <a:r>
              <a:rPr lang="cs-CZ" sz="2400" b="1" i="1" dirty="0" err="1" smtClean="0"/>
              <a:t>C</a:t>
            </a: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b="1" dirty="0" smtClean="0"/>
              <a:t>Zdroj : </a:t>
            </a:r>
            <a:r>
              <a:rPr lang="cs-CZ" sz="2400" dirty="0" smtClean="0"/>
              <a:t>www.office.</a:t>
            </a:r>
            <a:r>
              <a:rPr lang="cs-CZ" sz="2400" dirty="0" err="1" smtClean="0"/>
              <a:t>microsoft.com</a:t>
            </a:r>
            <a:endParaRPr lang="cs-CZ" sz="24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/>
          <a:lstStyle/>
          <a:p>
            <a:endParaRPr lang="cs-CZ" dirty="0"/>
          </a:p>
        </p:txBody>
      </p:sp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83768" y="4221088"/>
            <a:ext cx="3765550" cy="1327150"/>
          </a:xfrm>
          <a:prstGeom prst="rect">
            <a:avLst/>
          </a:prstGeom>
          <a:solidFill>
            <a:srgbClr val="FFFFFF"/>
          </a:solidFill>
        </p:spPr>
      </p:pic>
    </p:spTree>
    <p:extLst>
      <p:ext uri="{BB962C8B-B14F-4D97-AF65-F5344CB8AC3E}">
        <p14:creationId xmlns:p14="http://schemas.microsoft.com/office/powerpoint/2010/main" xmlns="" val="386045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SEZNAMTE SE S PÍSMENEM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412776"/>
            <a:ext cx="8229600" cy="4525963"/>
          </a:xfr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/>
          <a:lstStyle/>
          <a:p>
            <a:pPr marL="0" indent="0">
              <a:buNone/>
            </a:pPr>
            <a:r>
              <a:rPr lang="cs-CZ" dirty="0" smtClean="0"/>
              <a:t>                                        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3563888" y="3789040"/>
            <a:ext cx="127631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200" dirty="0" smtClean="0">
                <a:solidFill>
                  <a:srgbClr val="FF0000"/>
                </a:solidFill>
              </a:rPr>
              <a:t>c </a:t>
            </a:r>
            <a:r>
              <a:rPr lang="cs-CZ" sz="7200" dirty="0" err="1" smtClean="0">
                <a:solidFill>
                  <a:srgbClr val="FF0000"/>
                </a:solidFill>
              </a:rPr>
              <a:t>C</a:t>
            </a:r>
            <a:endParaRPr lang="cs-CZ" sz="7200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475656" y="2348880"/>
            <a:ext cx="126028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200" i="1" dirty="0" smtClean="0">
                <a:solidFill>
                  <a:srgbClr val="FFFF00"/>
                </a:solidFill>
              </a:rPr>
              <a:t>c </a:t>
            </a:r>
            <a:r>
              <a:rPr lang="cs-CZ" sz="7200" i="1" dirty="0" err="1" smtClean="0">
                <a:solidFill>
                  <a:srgbClr val="FFFF00"/>
                </a:solidFill>
              </a:rPr>
              <a:t>C</a:t>
            </a:r>
            <a:endParaRPr lang="cs-CZ" sz="7200" i="1" dirty="0">
              <a:solidFill>
                <a:srgbClr val="FFFF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876256" y="3068960"/>
            <a:ext cx="127631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200" dirty="0" smtClean="0">
                <a:solidFill>
                  <a:srgbClr val="00B0F0"/>
                </a:solidFill>
              </a:rPr>
              <a:t>c </a:t>
            </a:r>
            <a:r>
              <a:rPr lang="cs-CZ" sz="7200" dirty="0" err="1" smtClean="0">
                <a:solidFill>
                  <a:srgbClr val="00B0F0"/>
                </a:solidFill>
              </a:rPr>
              <a:t>C</a:t>
            </a:r>
            <a:endParaRPr lang="cs-CZ" sz="7200" dirty="0">
              <a:solidFill>
                <a:srgbClr val="00B0F0"/>
              </a:solidFill>
            </a:endParaRPr>
          </a:p>
        </p:txBody>
      </p:sp>
      <mc:AlternateContent xmlns:mc="http://schemas.openxmlformats.org/markup-compatibility/2006">
        <mc:Choice xmlns:p14="http://schemas.microsoft.com/office/powerpoint/2010/main" xmlns="" Requires="p14">
          <p:contentPart p14:bwMode="auto" r:id="rId3">
            <p14:nvContentPartPr>
              <p14:cNvPr id="8" name="Rukopis 7"/>
              <p14:cNvContentPartPr/>
              <p14:nvPr/>
            </p14:nvContentPartPr>
            <p14:xfrm>
              <a:off x="3161160" y="3536280"/>
              <a:ext cx="1554120" cy="1348560"/>
            </p14:xfrm>
          </p:contentPart>
        </mc:Choice>
        <mc:Fallback>
          <p:pic>
            <p:nvPicPr>
              <p:cNvPr id="8" name="Rukopis 7"/>
              <p:cNvPicPr/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3151800" y="3526920"/>
                <a:ext cx="1572840" cy="13672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xmlns="" val="15600156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Poznáš mě? Jsem zelenina , tvoří mě spousta slupek, když mě budeš krájet, budeš plakat. </a:t>
            </a:r>
            <a:endParaRPr lang="cs-CZ" sz="3200" dirty="0"/>
          </a:p>
        </p:txBody>
      </p:sp>
      <p:pic>
        <p:nvPicPr>
          <p:cNvPr id="1026" name="Picture 2" descr="C:\Users\08FJ\AppData\Local\Microsoft\Windows\Temporary Internet Files\Content.IE5\4GG568WG\MC900413564[1].wmf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18507" y="2141514"/>
            <a:ext cx="2706986" cy="3443335"/>
          </a:xfrm>
          <a:prstGeom prst="rect">
            <a:avLst/>
          </a:prstGeom>
          <a:extLst/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</p:pic>
    </p:spTree>
    <p:extLst>
      <p:ext uri="{BB962C8B-B14F-4D97-AF65-F5344CB8AC3E}">
        <p14:creationId xmlns:p14="http://schemas.microsoft.com/office/powerpoint/2010/main" xmlns="" val="20422264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ČTĚTE SPRÁVNĚ SLOVA A VĚTY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/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CEDULE</a:t>
            </a:r>
          </a:p>
          <a:p>
            <a:r>
              <a:rPr lang="cs-CZ" dirty="0" smtClean="0"/>
              <a:t>CESTA</a:t>
            </a:r>
          </a:p>
          <a:p>
            <a:r>
              <a:rPr lang="cs-CZ" dirty="0" smtClean="0"/>
              <a:t>LUCINKA</a:t>
            </a:r>
          </a:p>
          <a:p>
            <a:r>
              <a:rPr lang="cs-CZ" dirty="0" smtClean="0"/>
              <a:t>CECILKA</a:t>
            </a:r>
          </a:p>
          <a:p>
            <a:r>
              <a:rPr lang="cs-CZ" dirty="0" smtClean="0"/>
              <a:t>CYRIL</a:t>
            </a:r>
          </a:p>
          <a:p>
            <a:r>
              <a:rPr lang="cs-CZ" dirty="0" smtClean="0"/>
              <a:t>CANDÁT</a:t>
            </a:r>
          </a:p>
          <a:p>
            <a:r>
              <a:rPr lang="cs-CZ" dirty="0" smtClean="0"/>
              <a:t>CEMENT</a:t>
            </a:r>
          </a:p>
          <a:p>
            <a:r>
              <a:rPr lang="cs-CZ" dirty="0" smtClean="0"/>
              <a:t>CÁKAT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/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CECILKA CCUCÁ PALEC.</a:t>
            </a:r>
          </a:p>
          <a:p>
            <a:r>
              <a:rPr lang="cs-CZ" dirty="0" smtClean="0"/>
              <a:t>CANDÁT JE DRAVEC.</a:t>
            </a:r>
          </a:p>
          <a:p>
            <a:r>
              <a:rPr lang="cs-CZ" dirty="0" smtClean="0"/>
              <a:t>LUCINKA CAPE SEM A TAM.</a:t>
            </a:r>
          </a:p>
          <a:p>
            <a:r>
              <a:rPr lang="cs-CZ" dirty="0" smtClean="0"/>
              <a:t>CEMENT SPOJUJE CIHLY.</a:t>
            </a:r>
            <a:endParaRPr lang="cs-CZ" dirty="0"/>
          </a:p>
        </p:txBody>
      </p:sp>
      <p:pic>
        <p:nvPicPr>
          <p:cNvPr id="2050" name="Picture 2" descr="C:\Users\08FJ\AppData\Local\Microsoft\Windows\Temporary Internet Files\Content.IE5\Q2V353M4\MP900144293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84168" y="4149079"/>
            <a:ext cx="2359152" cy="2448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5418295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NAUČÍME SE PSÁT PÍSMENO </a:t>
            </a:r>
            <a:r>
              <a:rPr lang="cs-CZ" b="1" i="1" dirty="0" smtClean="0">
                <a:solidFill>
                  <a:srgbClr val="FF0000"/>
                </a:solidFill>
              </a:rPr>
              <a:t>c</a:t>
            </a:r>
            <a:endParaRPr lang="cs-CZ" b="1" i="1" dirty="0">
              <a:solidFill>
                <a:srgbClr val="FF0000"/>
              </a:solidFill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c </a:t>
            </a:r>
            <a:r>
              <a:rPr lang="cs-CZ" dirty="0" err="1" smtClean="0"/>
              <a:t>c</a:t>
            </a:r>
            <a:r>
              <a:rPr lang="cs-CZ" dirty="0" smtClean="0"/>
              <a:t> </a:t>
            </a:r>
            <a:r>
              <a:rPr lang="cs-CZ" dirty="0" err="1" smtClean="0"/>
              <a:t>c</a:t>
            </a:r>
            <a:r>
              <a:rPr lang="cs-CZ" dirty="0" smtClean="0"/>
              <a:t> </a:t>
            </a:r>
            <a:r>
              <a:rPr lang="cs-CZ" dirty="0" err="1" smtClean="0"/>
              <a:t>c</a:t>
            </a:r>
            <a:endParaRPr lang="cs-CZ" dirty="0" smtClean="0"/>
          </a:p>
          <a:p>
            <a:r>
              <a:rPr lang="cs-CZ" dirty="0" smtClean="0"/>
              <a:t>________________________________</a:t>
            </a:r>
          </a:p>
          <a:p>
            <a:endParaRPr lang="cs-CZ" dirty="0" smtClean="0"/>
          </a:p>
          <a:p>
            <a:r>
              <a:rPr lang="cs-CZ" dirty="0" smtClean="0"/>
              <a:t>    cena         cop         cáká       copy</a:t>
            </a:r>
          </a:p>
          <a:p>
            <a:endParaRPr lang="cs-CZ" dirty="0"/>
          </a:p>
          <a:p>
            <a:r>
              <a:rPr lang="cs-CZ" dirty="0" smtClean="0"/>
              <a:t>________________________________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860138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HÁDEJ, HÁDEJ, HÁDEJ !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děvčátka si je pletou ve vlasech</a:t>
            </a:r>
          </a:p>
          <a:p>
            <a:r>
              <a:rPr lang="cs-CZ" dirty="0" smtClean="0"/>
              <a:t>dáváme </a:t>
            </a:r>
            <a:r>
              <a:rPr lang="cs-CZ" dirty="0" smtClean="0"/>
              <a:t>si </a:t>
            </a:r>
            <a:r>
              <a:rPr lang="cs-CZ" dirty="0" smtClean="0"/>
              <a:t>je do čaje </a:t>
            </a:r>
            <a:endParaRPr lang="cs-CZ" dirty="0" smtClean="0"/>
          </a:p>
          <a:p>
            <a:r>
              <a:rPr lang="cs-CZ" dirty="0" smtClean="0"/>
              <a:t>Je to </a:t>
            </a:r>
            <a:r>
              <a:rPr lang="cs-CZ" dirty="0"/>
              <a:t>stavební materiál</a:t>
            </a:r>
          </a:p>
          <a:p>
            <a:pPr>
              <a:buNone/>
            </a:pPr>
            <a:endParaRPr lang="cs-CZ" dirty="0"/>
          </a:p>
        </p:txBody>
      </p:sp>
      <p:pic>
        <p:nvPicPr>
          <p:cNvPr id="3076" name="Picture 4" descr="C:\Users\08FJ\AppData\Local\Microsoft\Windows\Temporary Internet Files\Content.IE5\5YRYM67M\MC90043758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44208" y="188640"/>
            <a:ext cx="1860550" cy="17023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08FJ\AppData\Local\Microsoft\Windows\Temporary Internet Files\Content.IE5\AAH3YRRI\MC900435945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85458" y="1890986"/>
            <a:ext cx="2019300" cy="1831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08FJ\AppData\Local\Microsoft\Windows\Temporary Internet Files\Content.IE5\5YRYM67M\MC900441288[1]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27984" y="3715895"/>
            <a:ext cx="2508994" cy="1650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C:\Users\08FJ\AppData\Local\Microsoft\Windows\Temporary Internet Files\Content.IE5\Q2V353M4\MP900402073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59632" y="3429000"/>
            <a:ext cx="2081784" cy="3121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6035002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A NA ZÁVĚR ZA ODMĚNU</a:t>
            </a:r>
            <a:endParaRPr lang="cs-CZ" dirty="0"/>
          </a:p>
        </p:txBody>
      </p:sp>
      <p:pic>
        <p:nvPicPr>
          <p:cNvPr id="4098" name="Picture 2" descr="C:\Users\08FJ\AppData\Local\Microsoft\Windows\Temporary Internet Files\Content.IE5\XJE1BEJN\MC900423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58057" y="2515057"/>
            <a:ext cx="1827886" cy="1827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08FJ\AppData\Local\Microsoft\Windows\Temporary Internet Files\Content.IE5\4GG568WG\MC900433160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626619"/>
            <a:ext cx="5688632" cy="4970733"/>
          </a:xfrm>
          <a:prstGeom prst="rect">
            <a:avLst/>
          </a:prstGeom>
          <a:extLst/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</p:pic>
    </p:spTree>
    <p:extLst>
      <p:ext uri="{BB962C8B-B14F-4D97-AF65-F5344CB8AC3E}">
        <p14:creationId xmlns:p14="http://schemas.microsoft.com/office/powerpoint/2010/main" xmlns="" val="3281087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55</TotalTime>
  <Words>126</Words>
  <Application>Microsoft Office PowerPoint</Application>
  <PresentationFormat>Předvádění na obrazovce (4:3)</PresentationFormat>
  <Paragraphs>39</Paragraphs>
  <Slides>7</Slides>
  <Notes>7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Název školy: Základní škola a Mateřská škola Prysk, okres Česká Lípa, příspěvková organizace Autor : Mgr. Jana Vostřelová Název materiálu: VY_32_INOVACE_17_ČESKÝ JAZYK_PÍSMENO c C Číslo projektu: CZ.1.07/1.4.00/21.1705 Anotace: žáci se seznamují s písmenem c C Zdroj : www.office.microsoft.com</vt:lpstr>
      <vt:lpstr>SEZNAMTE SE S PÍSMENEM</vt:lpstr>
      <vt:lpstr>Poznáš mě? Jsem zelenina , tvoří mě spousta slupek, když mě budeš krájet, budeš plakat. </vt:lpstr>
      <vt:lpstr>ČTĚTE SPRÁVNĚ SLOVA A VĚTY</vt:lpstr>
      <vt:lpstr>NAUČÍME SE PSÁT PÍSMENO c</vt:lpstr>
      <vt:lpstr>HÁDEJ, HÁDEJ, HÁDEJ !</vt:lpstr>
      <vt:lpstr>A NA ZÁVĚR ZA ODMĚNU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 Základní škola a Mateřská škola Prysk, okres Česká Lípa, příspěvková organizace Autor : Mgr. Jana Vostřelová Název materiálu: VY_32_INOVACE_17_ČESKÝ JAZYK_PÍSMENO c C Číslo projektu: CZ.1.07/1.4.00/21.1705 Anotace: Zdroj : u obrázků použitá galerie Office</dc:title>
  <dc:creator>08FJ</dc:creator>
  <cp:lastModifiedBy>Uzivatel</cp:lastModifiedBy>
  <cp:revision>9</cp:revision>
  <dcterms:created xsi:type="dcterms:W3CDTF">2012-03-05T21:52:30Z</dcterms:created>
  <dcterms:modified xsi:type="dcterms:W3CDTF">2012-03-27T14:32:01Z</dcterms:modified>
</cp:coreProperties>
</file>