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68" r:id="rId5"/>
    <p:sldId id="258" r:id="rId6"/>
    <p:sldId id="260" r:id="rId7"/>
    <p:sldId id="262" r:id="rId8"/>
    <p:sldId id="261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4660"/>
  </p:normalViewPr>
  <p:slideViewPr>
    <p:cSldViewPr>
      <p:cViewPr varScale="1">
        <p:scale>
          <a:sx n="68" d="100"/>
          <a:sy n="68" d="100"/>
        </p:scale>
        <p:origin x="-8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7.xml"/><Relationship Id="rId2" Type="http://schemas.openxmlformats.org/officeDocument/2006/relationships/slide" Target="../slides/slide6.xml"/><Relationship Id="rId1" Type="http://schemas.openxmlformats.org/officeDocument/2006/relationships/slide" Target="../slides/slide5.xml"/><Relationship Id="rId5" Type="http://schemas.openxmlformats.org/officeDocument/2006/relationships/slide" Target="../slides/slide9.xml"/><Relationship Id="rId4" Type="http://schemas.openxmlformats.org/officeDocument/2006/relationships/slide" Target="../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1ED3EA-9E06-4638-8057-76DFBEDF3E2C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3FBDC80-FE17-42CF-93C0-46C80FEE5FEB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Odvození hodnoty pH</a:t>
          </a:r>
          <a:endParaRPr lang="cs-CZ" dirty="0"/>
        </a:p>
      </dgm:t>
    </dgm:pt>
    <dgm:pt modelId="{1FE64C6E-EECD-45E6-B898-F759C7A95104}" type="parTrans" cxnId="{2400AE7A-F169-4473-9295-F2388954BDA1}">
      <dgm:prSet/>
      <dgm:spPr/>
      <dgm:t>
        <a:bodyPr/>
        <a:lstStyle/>
        <a:p>
          <a:endParaRPr lang="cs-CZ"/>
        </a:p>
      </dgm:t>
    </dgm:pt>
    <dgm:pt modelId="{F1F80830-487D-4407-9310-33BBB976E815}" type="sibTrans" cxnId="{2400AE7A-F169-4473-9295-F2388954BDA1}">
      <dgm:prSet/>
      <dgm:spPr/>
      <dgm:t>
        <a:bodyPr/>
        <a:lstStyle/>
        <a:p>
          <a:endParaRPr lang="cs-CZ"/>
        </a:p>
      </dgm:t>
    </dgm:pt>
    <dgm:pt modelId="{D1882B70-A3AA-4825-9032-A4849F3079E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Druhy roztoků</a:t>
          </a:r>
          <a:endParaRPr lang="cs-CZ" dirty="0"/>
        </a:p>
      </dgm:t>
    </dgm:pt>
    <dgm:pt modelId="{E6188E02-A1F5-43E7-A728-6758817CB6CA}" type="parTrans" cxnId="{1E97B6A6-972C-4CE3-9412-2AF87D34DB71}">
      <dgm:prSet/>
      <dgm:spPr/>
      <dgm:t>
        <a:bodyPr/>
        <a:lstStyle/>
        <a:p>
          <a:endParaRPr lang="cs-CZ"/>
        </a:p>
      </dgm:t>
    </dgm:pt>
    <dgm:pt modelId="{C77525D5-A6A4-49C0-86B1-B22AC0DEB713}" type="sibTrans" cxnId="{1E97B6A6-972C-4CE3-9412-2AF87D34DB71}">
      <dgm:prSet/>
      <dgm:spPr/>
      <dgm:t>
        <a:bodyPr/>
        <a:lstStyle/>
        <a:p>
          <a:endParaRPr lang="cs-CZ"/>
        </a:p>
      </dgm:t>
    </dgm:pt>
    <dgm:pt modelId="{7DD07E50-95DF-4604-A604-69632DCE2BC1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Stupnice pH</a:t>
          </a:r>
          <a:endParaRPr lang="cs-CZ" dirty="0"/>
        </a:p>
      </dgm:t>
    </dgm:pt>
    <dgm:pt modelId="{85AD575D-7016-4C7B-B82F-14B873190F3C}" type="parTrans" cxnId="{E88F7A5E-3B48-483E-9B01-81D54EE6E7C8}">
      <dgm:prSet/>
      <dgm:spPr/>
      <dgm:t>
        <a:bodyPr/>
        <a:lstStyle/>
        <a:p>
          <a:endParaRPr lang="cs-CZ"/>
        </a:p>
      </dgm:t>
    </dgm:pt>
    <dgm:pt modelId="{7D54E965-C9E0-4EE4-ADD0-97C63C1780FA}" type="sibTrans" cxnId="{E88F7A5E-3B48-483E-9B01-81D54EE6E7C8}">
      <dgm:prSet/>
      <dgm:spPr/>
      <dgm:t>
        <a:bodyPr/>
        <a:lstStyle/>
        <a:p>
          <a:endParaRPr lang="cs-CZ"/>
        </a:p>
      </dgm:t>
    </dgm:pt>
    <dgm:pt modelId="{D58D0C1C-277D-48F1-97B2-20F90BF5C526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Měření hodnoty pH</a:t>
          </a:r>
          <a:endParaRPr lang="cs-CZ" dirty="0"/>
        </a:p>
      </dgm:t>
    </dgm:pt>
    <dgm:pt modelId="{F9498AFE-6E9A-4103-9264-B5DA1BFBFC54}" type="parTrans" cxnId="{52E53729-97CA-4254-A627-0F5A01D26BE7}">
      <dgm:prSet/>
      <dgm:spPr/>
      <dgm:t>
        <a:bodyPr/>
        <a:lstStyle/>
        <a:p>
          <a:endParaRPr lang="cs-CZ"/>
        </a:p>
      </dgm:t>
    </dgm:pt>
    <dgm:pt modelId="{C0C1D7B3-83F8-442E-9198-99FC7E527F71}" type="sibTrans" cxnId="{52E53729-97CA-4254-A627-0F5A01D26BE7}">
      <dgm:prSet/>
      <dgm:spPr/>
      <dgm:t>
        <a:bodyPr/>
        <a:lstStyle/>
        <a:p>
          <a:endParaRPr lang="cs-CZ"/>
        </a:p>
      </dgm:t>
    </dgm:pt>
    <dgm:pt modelId="{65C7D7C4-6BE0-4F73-AA68-28B69D8168FB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Výpočet pH</a:t>
          </a:r>
          <a:endParaRPr lang="cs-CZ" dirty="0"/>
        </a:p>
      </dgm:t>
    </dgm:pt>
    <dgm:pt modelId="{210F16B7-8DC7-4707-88C1-15F4A0409F7B}" type="parTrans" cxnId="{6B26E4E8-A7AD-4F40-9AA1-DEE48D401DFC}">
      <dgm:prSet/>
      <dgm:spPr/>
      <dgm:t>
        <a:bodyPr/>
        <a:lstStyle/>
        <a:p>
          <a:endParaRPr lang="cs-CZ"/>
        </a:p>
      </dgm:t>
    </dgm:pt>
    <dgm:pt modelId="{A81FED4E-FBD3-4D8C-9ABA-8C113469588E}" type="sibTrans" cxnId="{6B26E4E8-A7AD-4F40-9AA1-DEE48D401DFC}">
      <dgm:prSet/>
      <dgm:spPr/>
      <dgm:t>
        <a:bodyPr/>
        <a:lstStyle/>
        <a:p>
          <a:endParaRPr lang="cs-CZ"/>
        </a:p>
      </dgm:t>
    </dgm:pt>
    <dgm:pt modelId="{AC031C40-5F54-4EC2-A67A-6521AD40784A}" type="pres">
      <dgm:prSet presAssocID="{9A1ED3EA-9E06-4638-8057-76DFBEDF3E2C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9BA0730-EE94-48EA-A320-467F20170612}" type="pres">
      <dgm:prSet presAssocID="{C3FBDC80-FE17-42CF-93C0-46C80FEE5FEB}" presName="parentLin" presStyleCnt="0"/>
      <dgm:spPr/>
    </dgm:pt>
    <dgm:pt modelId="{98E1B4BF-A701-4C03-B66B-6FF60F17AA62}" type="pres">
      <dgm:prSet presAssocID="{C3FBDC80-FE17-42CF-93C0-46C80FEE5FEB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B9CC2351-A14A-483B-A8F6-8C48008FF919}" type="pres">
      <dgm:prSet presAssocID="{C3FBDC80-FE17-42CF-93C0-46C80FEE5FEB}" presName="parentText" presStyleLbl="node1" presStyleIdx="0" presStyleCnt="5" custLinFactNeighborX="2263" custLinFactNeighborY="910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D076E8-8BEA-410C-A88C-0F5684A8AED4}" type="pres">
      <dgm:prSet presAssocID="{C3FBDC80-FE17-42CF-93C0-46C80FEE5FEB}" presName="negativeSpace" presStyleCnt="0"/>
      <dgm:spPr/>
    </dgm:pt>
    <dgm:pt modelId="{B1998C81-2959-4D96-975F-B5067D2C6743}" type="pres">
      <dgm:prSet presAssocID="{C3FBDC80-FE17-42CF-93C0-46C80FEE5FEB}" presName="childText" presStyleLbl="conFgAcc1" presStyleIdx="0" presStyleCnt="5">
        <dgm:presLayoutVars>
          <dgm:bulletEnabled val="1"/>
        </dgm:presLayoutVars>
      </dgm:prSet>
      <dgm:spPr/>
    </dgm:pt>
    <dgm:pt modelId="{FD0DB480-806A-4578-80AE-90D8E70BE807}" type="pres">
      <dgm:prSet presAssocID="{F1F80830-487D-4407-9310-33BBB976E815}" presName="spaceBetweenRectangles" presStyleCnt="0"/>
      <dgm:spPr/>
    </dgm:pt>
    <dgm:pt modelId="{0DA8D4A7-58F8-4D26-B82A-FC9A46A0B2AB}" type="pres">
      <dgm:prSet presAssocID="{D1882B70-A3AA-4825-9032-A4849F3079E9}" presName="parentLin" presStyleCnt="0"/>
      <dgm:spPr/>
    </dgm:pt>
    <dgm:pt modelId="{D5B67206-A953-4771-8867-1A7552D47C4D}" type="pres">
      <dgm:prSet presAssocID="{D1882B70-A3AA-4825-9032-A4849F3079E9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4FCB8854-9399-4EAC-8D59-11B88D7621E2}" type="pres">
      <dgm:prSet presAssocID="{D1882B70-A3AA-4825-9032-A4849F3079E9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FA69C1-B5B2-44DF-9EE9-69F53309A270}" type="pres">
      <dgm:prSet presAssocID="{D1882B70-A3AA-4825-9032-A4849F3079E9}" presName="negativeSpace" presStyleCnt="0"/>
      <dgm:spPr/>
    </dgm:pt>
    <dgm:pt modelId="{A8E3637C-0BA4-4485-BC79-D822A534CE35}" type="pres">
      <dgm:prSet presAssocID="{D1882B70-A3AA-4825-9032-A4849F3079E9}" presName="childText" presStyleLbl="conFgAcc1" presStyleIdx="1" presStyleCnt="5">
        <dgm:presLayoutVars>
          <dgm:bulletEnabled val="1"/>
        </dgm:presLayoutVars>
      </dgm:prSet>
      <dgm:spPr/>
    </dgm:pt>
    <dgm:pt modelId="{EE70979A-252B-42D2-90BB-B8D0A6E4234F}" type="pres">
      <dgm:prSet presAssocID="{C77525D5-A6A4-49C0-86B1-B22AC0DEB713}" presName="spaceBetweenRectangles" presStyleCnt="0"/>
      <dgm:spPr/>
    </dgm:pt>
    <dgm:pt modelId="{ACD6C16A-B2E5-41FD-BC0F-DDA6A6B3D084}" type="pres">
      <dgm:prSet presAssocID="{7DD07E50-95DF-4604-A604-69632DCE2BC1}" presName="parentLin" presStyleCnt="0"/>
      <dgm:spPr/>
    </dgm:pt>
    <dgm:pt modelId="{2FD20E05-9CC9-49AD-93C5-1B4899E15125}" type="pres">
      <dgm:prSet presAssocID="{7DD07E50-95DF-4604-A604-69632DCE2BC1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7E05B8E6-B714-4F48-A648-62745A65694E}" type="pres">
      <dgm:prSet presAssocID="{7DD07E50-95DF-4604-A604-69632DCE2BC1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7C1BC-DF3A-4059-9715-F4862B90E942}" type="pres">
      <dgm:prSet presAssocID="{7DD07E50-95DF-4604-A604-69632DCE2BC1}" presName="negativeSpace" presStyleCnt="0"/>
      <dgm:spPr/>
    </dgm:pt>
    <dgm:pt modelId="{7F967F56-6F88-4E68-8F5A-F987A78A679F}" type="pres">
      <dgm:prSet presAssocID="{7DD07E50-95DF-4604-A604-69632DCE2BC1}" presName="childText" presStyleLbl="conFgAcc1" presStyleIdx="2" presStyleCnt="5">
        <dgm:presLayoutVars>
          <dgm:bulletEnabled val="1"/>
        </dgm:presLayoutVars>
      </dgm:prSet>
      <dgm:spPr/>
    </dgm:pt>
    <dgm:pt modelId="{7753BCDB-461C-4ACE-9E51-A484E60BB7E0}" type="pres">
      <dgm:prSet presAssocID="{7D54E965-C9E0-4EE4-ADD0-97C63C1780FA}" presName="spaceBetweenRectangles" presStyleCnt="0"/>
      <dgm:spPr/>
    </dgm:pt>
    <dgm:pt modelId="{CAB48F84-4E57-403A-B6F3-F2D6A886F0A2}" type="pres">
      <dgm:prSet presAssocID="{D58D0C1C-277D-48F1-97B2-20F90BF5C526}" presName="parentLin" presStyleCnt="0"/>
      <dgm:spPr/>
    </dgm:pt>
    <dgm:pt modelId="{E2C2BBEB-F5E3-4326-8F55-3FEF4251A47F}" type="pres">
      <dgm:prSet presAssocID="{D58D0C1C-277D-48F1-97B2-20F90BF5C526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88BD4DCB-6971-4DFF-A8BF-2DA29989908E}" type="pres">
      <dgm:prSet presAssocID="{D58D0C1C-277D-48F1-97B2-20F90BF5C526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83A5AC-BDBD-4CAA-A643-1A103713CD96}" type="pres">
      <dgm:prSet presAssocID="{D58D0C1C-277D-48F1-97B2-20F90BF5C526}" presName="negativeSpace" presStyleCnt="0"/>
      <dgm:spPr/>
    </dgm:pt>
    <dgm:pt modelId="{1D1CD125-2092-4154-B36B-E8E523522BA9}" type="pres">
      <dgm:prSet presAssocID="{D58D0C1C-277D-48F1-97B2-20F90BF5C526}" presName="childText" presStyleLbl="conFgAcc1" presStyleIdx="3" presStyleCnt="5">
        <dgm:presLayoutVars>
          <dgm:bulletEnabled val="1"/>
        </dgm:presLayoutVars>
      </dgm:prSet>
      <dgm:spPr/>
    </dgm:pt>
    <dgm:pt modelId="{89E0B3B8-44F0-4237-8361-16294DDC8C04}" type="pres">
      <dgm:prSet presAssocID="{C0C1D7B3-83F8-442E-9198-99FC7E527F71}" presName="spaceBetweenRectangles" presStyleCnt="0"/>
      <dgm:spPr/>
    </dgm:pt>
    <dgm:pt modelId="{86EF5F83-B05B-4E69-B97F-4CDEA571132C}" type="pres">
      <dgm:prSet presAssocID="{65C7D7C4-6BE0-4F73-AA68-28B69D8168FB}" presName="parentLin" presStyleCnt="0"/>
      <dgm:spPr/>
    </dgm:pt>
    <dgm:pt modelId="{8494E09F-A17D-42E2-986B-BE2123D1CDBB}" type="pres">
      <dgm:prSet presAssocID="{65C7D7C4-6BE0-4F73-AA68-28B69D8168FB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E047BBEF-B85E-42BA-8BC9-3C9B8BF391A6}" type="pres">
      <dgm:prSet presAssocID="{65C7D7C4-6BE0-4F73-AA68-28B69D8168FB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445B9B-1AB3-4954-B248-5E60ADF7040E}" type="pres">
      <dgm:prSet presAssocID="{65C7D7C4-6BE0-4F73-AA68-28B69D8168FB}" presName="negativeSpace" presStyleCnt="0"/>
      <dgm:spPr/>
    </dgm:pt>
    <dgm:pt modelId="{1003BF16-C1E7-4120-8C80-FB8D6C7685F3}" type="pres">
      <dgm:prSet presAssocID="{65C7D7C4-6BE0-4F73-AA68-28B69D8168FB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A1852E93-14FD-4D01-86DC-9C485E83A642}" type="presOf" srcId="{9A1ED3EA-9E06-4638-8057-76DFBEDF3E2C}" destId="{AC031C40-5F54-4EC2-A67A-6521AD40784A}" srcOrd="0" destOrd="0" presId="urn:microsoft.com/office/officeart/2005/8/layout/list1"/>
    <dgm:cxn modelId="{58C583E0-022D-4BB7-AEAE-D49D679C4237}" type="presOf" srcId="{65C7D7C4-6BE0-4F73-AA68-28B69D8168FB}" destId="{E047BBEF-B85E-42BA-8BC9-3C9B8BF391A6}" srcOrd="1" destOrd="0" presId="urn:microsoft.com/office/officeart/2005/8/layout/list1"/>
    <dgm:cxn modelId="{E88F7A5E-3B48-483E-9B01-81D54EE6E7C8}" srcId="{9A1ED3EA-9E06-4638-8057-76DFBEDF3E2C}" destId="{7DD07E50-95DF-4604-A604-69632DCE2BC1}" srcOrd="2" destOrd="0" parTransId="{85AD575D-7016-4C7B-B82F-14B873190F3C}" sibTransId="{7D54E965-C9E0-4EE4-ADD0-97C63C1780FA}"/>
    <dgm:cxn modelId="{1E97B6A6-972C-4CE3-9412-2AF87D34DB71}" srcId="{9A1ED3EA-9E06-4638-8057-76DFBEDF3E2C}" destId="{D1882B70-A3AA-4825-9032-A4849F3079E9}" srcOrd="1" destOrd="0" parTransId="{E6188E02-A1F5-43E7-A728-6758817CB6CA}" sibTransId="{C77525D5-A6A4-49C0-86B1-B22AC0DEB713}"/>
    <dgm:cxn modelId="{2400AE7A-F169-4473-9295-F2388954BDA1}" srcId="{9A1ED3EA-9E06-4638-8057-76DFBEDF3E2C}" destId="{C3FBDC80-FE17-42CF-93C0-46C80FEE5FEB}" srcOrd="0" destOrd="0" parTransId="{1FE64C6E-EECD-45E6-B898-F759C7A95104}" sibTransId="{F1F80830-487D-4407-9310-33BBB976E815}"/>
    <dgm:cxn modelId="{F6D87F1F-05D8-428E-9D6A-24CFA5DE1F3A}" type="presOf" srcId="{7DD07E50-95DF-4604-A604-69632DCE2BC1}" destId="{2FD20E05-9CC9-49AD-93C5-1B4899E15125}" srcOrd="0" destOrd="0" presId="urn:microsoft.com/office/officeart/2005/8/layout/list1"/>
    <dgm:cxn modelId="{9854E5BB-4A95-45D7-AAF9-67C89496E10A}" type="presOf" srcId="{D58D0C1C-277D-48F1-97B2-20F90BF5C526}" destId="{E2C2BBEB-F5E3-4326-8F55-3FEF4251A47F}" srcOrd="0" destOrd="0" presId="urn:microsoft.com/office/officeart/2005/8/layout/list1"/>
    <dgm:cxn modelId="{07BCAD81-9CF1-44A5-BCB1-54B43FEC2AD2}" type="presOf" srcId="{65C7D7C4-6BE0-4F73-AA68-28B69D8168FB}" destId="{8494E09F-A17D-42E2-986B-BE2123D1CDBB}" srcOrd="0" destOrd="0" presId="urn:microsoft.com/office/officeart/2005/8/layout/list1"/>
    <dgm:cxn modelId="{B2F9E2C2-4C9F-47B8-B13E-D55ABD1768EC}" type="presOf" srcId="{D58D0C1C-277D-48F1-97B2-20F90BF5C526}" destId="{88BD4DCB-6971-4DFF-A8BF-2DA29989908E}" srcOrd="1" destOrd="0" presId="urn:microsoft.com/office/officeart/2005/8/layout/list1"/>
    <dgm:cxn modelId="{EB3F9245-415E-4F27-8E95-7F7B370198BE}" type="presOf" srcId="{7DD07E50-95DF-4604-A604-69632DCE2BC1}" destId="{7E05B8E6-B714-4F48-A648-62745A65694E}" srcOrd="1" destOrd="0" presId="urn:microsoft.com/office/officeart/2005/8/layout/list1"/>
    <dgm:cxn modelId="{A6C8D105-B6F4-4EE3-BFBB-237AA83E227C}" type="presOf" srcId="{C3FBDC80-FE17-42CF-93C0-46C80FEE5FEB}" destId="{B9CC2351-A14A-483B-A8F6-8C48008FF919}" srcOrd="1" destOrd="0" presId="urn:microsoft.com/office/officeart/2005/8/layout/list1"/>
    <dgm:cxn modelId="{6B26E4E8-A7AD-4F40-9AA1-DEE48D401DFC}" srcId="{9A1ED3EA-9E06-4638-8057-76DFBEDF3E2C}" destId="{65C7D7C4-6BE0-4F73-AA68-28B69D8168FB}" srcOrd="4" destOrd="0" parTransId="{210F16B7-8DC7-4707-88C1-15F4A0409F7B}" sibTransId="{A81FED4E-FBD3-4D8C-9ABA-8C113469588E}"/>
    <dgm:cxn modelId="{5FD90601-C6B3-4DAA-AAFA-8F65E94F97A2}" type="presOf" srcId="{D1882B70-A3AA-4825-9032-A4849F3079E9}" destId="{D5B67206-A953-4771-8867-1A7552D47C4D}" srcOrd="0" destOrd="0" presId="urn:microsoft.com/office/officeart/2005/8/layout/list1"/>
    <dgm:cxn modelId="{B7C34D2D-4BEE-403B-B9A4-399896DD4CBC}" type="presOf" srcId="{C3FBDC80-FE17-42CF-93C0-46C80FEE5FEB}" destId="{98E1B4BF-A701-4C03-B66B-6FF60F17AA62}" srcOrd="0" destOrd="0" presId="urn:microsoft.com/office/officeart/2005/8/layout/list1"/>
    <dgm:cxn modelId="{24B1C438-880E-4D78-ABBF-C6B82BE1F552}" type="presOf" srcId="{D1882B70-A3AA-4825-9032-A4849F3079E9}" destId="{4FCB8854-9399-4EAC-8D59-11B88D7621E2}" srcOrd="1" destOrd="0" presId="urn:microsoft.com/office/officeart/2005/8/layout/list1"/>
    <dgm:cxn modelId="{52E53729-97CA-4254-A627-0F5A01D26BE7}" srcId="{9A1ED3EA-9E06-4638-8057-76DFBEDF3E2C}" destId="{D58D0C1C-277D-48F1-97B2-20F90BF5C526}" srcOrd="3" destOrd="0" parTransId="{F9498AFE-6E9A-4103-9264-B5DA1BFBFC54}" sibTransId="{C0C1D7B3-83F8-442E-9198-99FC7E527F71}"/>
    <dgm:cxn modelId="{DBA3FE30-6C7C-4B92-A4F4-4306C8AFE496}" type="presParOf" srcId="{AC031C40-5F54-4EC2-A67A-6521AD40784A}" destId="{B9BA0730-EE94-48EA-A320-467F20170612}" srcOrd="0" destOrd="0" presId="urn:microsoft.com/office/officeart/2005/8/layout/list1"/>
    <dgm:cxn modelId="{A6559421-C538-453D-B6A3-304C05140591}" type="presParOf" srcId="{B9BA0730-EE94-48EA-A320-467F20170612}" destId="{98E1B4BF-A701-4C03-B66B-6FF60F17AA62}" srcOrd="0" destOrd="0" presId="urn:microsoft.com/office/officeart/2005/8/layout/list1"/>
    <dgm:cxn modelId="{88FBAB39-D0FD-4667-8C14-EFF8D89323C1}" type="presParOf" srcId="{B9BA0730-EE94-48EA-A320-467F20170612}" destId="{B9CC2351-A14A-483B-A8F6-8C48008FF919}" srcOrd="1" destOrd="0" presId="urn:microsoft.com/office/officeart/2005/8/layout/list1"/>
    <dgm:cxn modelId="{834ED6F9-E5EB-47AA-8772-7F453314BFD0}" type="presParOf" srcId="{AC031C40-5F54-4EC2-A67A-6521AD40784A}" destId="{5AD076E8-8BEA-410C-A88C-0F5684A8AED4}" srcOrd="1" destOrd="0" presId="urn:microsoft.com/office/officeart/2005/8/layout/list1"/>
    <dgm:cxn modelId="{8223123C-8CEE-426B-A378-0A0862E4A5F5}" type="presParOf" srcId="{AC031C40-5F54-4EC2-A67A-6521AD40784A}" destId="{B1998C81-2959-4D96-975F-B5067D2C6743}" srcOrd="2" destOrd="0" presId="urn:microsoft.com/office/officeart/2005/8/layout/list1"/>
    <dgm:cxn modelId="{31B60DCD-9BE1-4FA8-9AE3-7F2C8E582C83}" type="presParOf" srcId="{AC031C40-5F54-4EC2-A67A-6521AD40784A}" destId="{FD0DB480-806A-4578-80AE-90D8E70BE807}" srcOrd="3" destOrd="0" presId="urn:microsoft.com/office/officeart/2005/8/layout/list1"/>
    <dgm:cxn modelId="{8E549148-269B-42FB-9155-4D074FD3EAC5}" type="presParOf" srcId="{AC031C40-5F54-4EC2-A67A-6521AD40784A}" destId="{0DA8D4A7-58F8-4D26-B82A-FC9A46A0B2AB}" srcOrd="4" destOrd="0" presId="urn:microsoft.com/office/officeart/2005/8/layout/list1"/>
    <dgm:cxn modelId="{81853FA7-BF45-4205-B32C-958C6AD2AF27}" type="presParOf" srcId="{0DA8D4A7-58F8-4D26-B82A-FC9A46A0B2AB}" destId="{D5B67206-A953-4771-8867-1A7552D47C4D}" srcOrd="0" destOrd="0" presId="urn:microsoft.com/office/officeart/2005/8/layout/list1"/>
    <dgm:cxn modelId="{AE2AEEC8-B751-43B0-B18A-20EEE2DCF63B}" type="presParOf" srcId="{0DA8D4A7-58F8-4D26-B82A-FC9A46A0B2AB}" destId="{4FCB8854-9399-4EAC-8D59-11B88D7621E2}" srcOrd="1" destOrd="0" presId="urn:microsoft.com/office/officeart/2005/8/layout/list1"/>
    <dgm:cxn modelId="{84A9A1DE-64F3-4BD3-808B-E738E4FF7283}" type="presParOf" srcId="{AC031C40-5F54-4EC2-A67A-6521AD40784A}" destId="{FFFA69C1-B5B2-44DF-9EE9-69F53309A270}" srcOrd="5" destOrd="0" presId="urn:microsoft.com/office/officeart/2005/8/layout/list1"/>
    <dgm:cxn modelId="{F17BAC2C-2600-47A3-8C00-41362679FCEE}" type="presParOf" srcId="{AC031C40-5F54-4EC2-A67A-6521AD40784A}" destId="{A8E3637C-0BA4-4485-BC79-D822A534CE35}" srcOrd="6" destOrd="0" presId="urn:microsoft.com/office/officeart/2005/8/layout/list1"/>
    <dgm:cxn modelId="{B801F696-71D5-48A3-8C75-3E4308113ED8}" type="presParOf" srcId="{AC031C40-5F54-4EC2-A67A-6521AD40784A}" destId="{EE70979A-252B-42D2-90BB-B8D0A6E4234F}" srcOrd="7" destOrd="0" presId="urn:microsoft.com/office/officeart/2005/8/layout/list1"/>
    <dgm:cxn modelId="{03D36385-EEDA-4E99-8BB7-E443F43124C4}" type="presParOf" srcId="{AC031C40-5F54-4EC2-A67A-6521AD40784A}" destId="{ACD6C16A-B2E5-41FD-BC0F-DDA6A6B3D084}" srcOrd="8" destOrd="0" presId="urn:microsoft.com/office/officeart/2005/8/layout/list1"/>
    <dgm:cxn modelId="{6835ADDA-5317-4B1E-B394-00DD0CF38303}" type="presParOf" srcId="{ACD6C16A-B2E5-41FD-BC0F-DDA6A6B3D084}" destId="{2FD20E05-9CC9-49AD-93C5-1B4899E15125}" srcOrd="0" destOrd="0" presId="urn:microsoft.com/office/officeart/2005/8/layout/list1"/>
    <dgm:cxn modelId="{D93CC7A1-E564-4C09-912B-0321E81AD143}" type="presParOf" srcId="{ACD6C16A-B2E5-41FD-BC0F-DDA6A6B3D084}" destId="{7E05B8E6-B714-4F48-A648-62745A65694E}" srcOrd="1" destOrd="0" presId="urn:microsoft.com/office/officeart/2005/8/layout/list1"/>
    <dgm:cxn modelId="{26623336-BE8E-456A-A3F1-2F51613A1ED5}" type="presParOf" srcId="{AC031C40-5F54-4EC2-A67A-6521AD40784A}" destId="{1E27C1BC-DF3A-4059-9715-F4862B90E942}" srcOrd="9" destOrd="0" presId="urn:microsoft.com/office/officeart/2005/8/layout/list1"/>
    <dgm:cxn modelId="{14CCE2BC-9586-4F7B-9E85-B6C3D2AF6FA8}" type="presParOf" srcId="{AC031C40-5F54-4EC2-A67A-6521AD40784A}" destId="{7F967F56-6F88-4E68-8F5A-F987A78A679F}" srcOrd="10" destOrd="0" presId="urn:microsoft.com/office/officeart/2005/8/layout/list1"/>
    <dgm:cxn modelId="{1E7BE170-2B7B-445E-8C52-1BFDEC43C518}" type="presParOf" srcId="{AC031C40-5F54-4EC2-A67A-6521AD40784A}" destId="{7753BCDB-461C-4ACE-9E51-A484E60BB7E0}" srcOrd="11" destOrd="0" presId="urn:microsoft.com/office/officeart/2005/8/layout/list1"/>
    <dgm:cxn modelId="{5E676F80-7D27-432C-A3EC-1AA10833C277}" type="presParOf" srcId="{AC031C40-5F54-4EC2-A67A-6521AD40784A}" destId="{CAB48F84-4E57-403A-B6F3-F2D6A886F0A2}" srcOrd="12" destOrd="0" presId="urn:microsoft.com/office/officeart/2005/8/layout/list1"/>
    <dgm:cxn modelId="{202E2B95-8732-4DC1-9063-9D0EF88B3685}" type="presParOf" srcId="{CAB48F84-4E57-403A-B6F3-F2D6A886F0A2}" destId="{E2C2BBEB-F5E3-4326-8F55-3FEF4251A47F}" srcOrd="0" destOrd="0" presId="urn:microsoft.com/office/officeart/2005/8/layout/list1"/>
    <dgm:cxn modelId="{AE34F71C-EA49-4E35-AEE2-50D40D78F88D}" type="presParOf" srcId="{CAB48F84-4E57-403A-B6F3-F2D6A886F0A2}" destId="{88BD4DCB-6971-4DFF-A8BF-2DA29989908E}" srcOrd="1" destOrd="0" presId="urn:microsoft.com/office/officeart/2005/8/layout/list1"/>
    <dgm:cxn modelId="{5010F183-2045-4CCB-AD0A-0E8B5CFEAF02}" type="presParOf" srcId="{AC031C40-5F54-4EC2-A67A-6521AD40784A}" destId="{4C83A5AC-BDBD-4CAA-A643-1A103713CD96}" srcOrd="13" destOrd="0" presId="urn:microsoft.com/office/officeart/2005/8/layout/list1"/>
    <dgm:cxn modelId="{470F2E71-29BB-410F-8F5D-088ACDA4F150}" type="presParOf" srcId="{AC031C40-5F54-4EC2-A67A-6521AD40784A}" destId="{1D1CD125-2092-4154-B36B-E8E523522BA9}" srcOrd="14" destOrd="0" presId="urn:microsoft.com/office/officeart/2005/8/layout/list1"/>
    <dgm:cxn modelId="{D5A56727-46F4-4BE5-9339-B364F98F45F8}" type="presParOf" srcId="{AC031C40-5F54-4EC2-A67A-6521AD40784A}" destId="{89E0B3B8-44F0-4237-8361-16294DDC8C04}" srcOrd="15" destOrd="0" presId="urn:microsoft.com/office/officeart/2005/8/layout/list1"/>
    <dgm:cxn modelId="{C7808B1E-498B-4FBF-A3C0-9E5DAB79F622}" type="presParOf" srcId="{AC031C40-5F54-4EC2-A67A-6521AD40784A}" destId="{86EF5F83-B05B-4E69-B97F-4CDEA571132C}" srcOrd="16" destOrd="0" presId="urn:microsoft.com/office/officeart/2005/8/layout/list1"/>
    <dgm:cxn modelId="{970D1268-99C5-469A-B4D4-8F9A14BF572E}" type="presParOf" srcId="{86EF5F83-B05B-4E69-B97F-4CDEA571132C}" destId="{8494E09F-A17D-42E2-986B-BE2123D1CDBB}" srcOrd="0" destOrd="0" presId="urn:microsoft.com/office/officeart/2005/8/layout/list1"/>
    <dgm:cxn modelId="{FA946B21-7CED-417F-B6FB-8AED13CB75D1}" type="presParOf" srcId="{86EF5F83-B05B-4E69-B97F-4CDEA571132C}" destId="{E047BBEF-B85E-42BA-8BC9-3C9B8BF391A6}" srcOrd="1" destOrd="0" presId="urn:microsoft.com/office/officeart/2005/8/layout/list1"/>
    <dgm:cxn modelId="{F7531961-DE70-4F35-B1D5-2571749161C4}" type="presParOf" srcId="{AC031C40-5F54-4EC2-A67A-6521AD40784A}" destId="{08445B9B-1AB3-4954-B248-5E60ADF7040E}" srcOrd="17" destOrd="0" presId="urn:microsoft.com/office/officeart/2005/8/layout/list1"/>
    <dgm:cxn modelId="{1E4BC95D-1771-44C3-946B-B7F828928E04}" type="presParOf" srcId="{AC031C40-5F54-4EC2-A67A-6521AD40784A}" destId="{1003BF16-C1E7-4120-8C80-FB8D6C7685F3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1998C81-2959-4D96-975F-B5067D2C6743}">
      <dsp:nvSpPr>
        <dsp:cNvPr id="0" name=""/>
        <dsp:cNvSpPr/>
      </dsp:nvSpPr>
      <dsp:spPr>
        <a:xfrm>
          <a:off x="0" y="30507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CC2351-A14A-483B-A8F6-8C48008FF919}">
      <dsp:nvSpPr>
        <dsp:cNvPr id="0" name=""/>
        <dsp:cNvSpPr/>
      </dsp:nvSpPr>
      <dsp:spPr>
        <a:xfrm>
          <a:off x="311697" y="87785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Odvození hodnoty pH</a:t>
          </a:r>
          <a:endParaRPr lang="cs-CZ" sz="1800" kern="1200" dirty="0"/>
        </a:p>
      </dsp:txBody>
      <dsp:txXfrm>
        <a:off x="311697" y="87785"/>
        <a:ext cx="4267200" cy="531360"/>
      </dsp:txXfrm>
    </dsp:sp>
    <dsp:sp modelId="{A8E3637C-0BA4-4485-BC79-D822A534CE35}">
      <dsp:nvSpPr>
        <dsp:cNvPr id="0" name=""/>
        <dsp:cNvSpPr/>
      </dsp:nvSpPr>
      <dsp:spPr>
        <a:xfrm>
          <a:off x="0" y="112155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CB8854-9399-4EAC-8D59-11B88D7621E2}">
      <dsp:nvSpPr>
        <dsp:cNvPr id="0" name=""/>
        <dsp:cNvSpPr/>
      </dsp:nvSpPr>
      <dsp:spPr>
        <a:xfrm>
          <a:off x="304800" y="855879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Druhy roztoků</a:t>
          </a:r>
          <a:endParaRPr lang="cs-CZ" sz="1800" kern="1200" dirty="0"/>
        </a:p>
      </dsp:txBody>
      <dsp:txXfrm>
        <a:off x="304800" y="855879"/>
        <a:ext cx="4267200" cy="531360"/>
      </dsp:txXfrm>
    </dsp:sp>
    <dsp:sp modelId="{7F967F56-6F88-4E68-8F5A-F987A78A679F}">
      <dsp:nvSpPr>
        <dsp:cNvPr id="0" name=""/>
        <dsp:cNvSpPr/>
      </dsp:nvSpPr>
      <dsp:spPr>
        <a:xfrm>
          <a:off x="0" y="193803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05B8E6-B714-4F48-A648-62745A65694E}">
      <dsp:nvSpPr>
        <dsp:cNvPr id="0" name=""/>
        <dsp:cNvSpPr/>
      </dsp:nvSpPr>
      <dsp:spPr>
        <a:xfrm>
          <a:off x="304800" y="1672359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Stupnice pH</a:t>
          </a:r>
          <a:endParaRPr lang="cs-CZ" sz="1800" kern="1200" dirty="0"/>
        </a:p>
      </dsp:txBody>
      <dsp:txXfrm>
        <a:off x="304800" y="1672359"/>
        <a:ext cx="4267200" cy="531360"/>
      </dsp:txXfrm>
    </dsp:sp>
    <dsp:sp modelId="{1D1CD125-2092-4154-B36B-E8E523522BA9}">
      <dsp:nvSpPr>
        <dsp:cNvPr id="0" name=""/>
        <dsp:cNvSpPr/>
      </dsp:nvSpPr>
      <dsp:spPr>
        <a:xfrm>
          <a:off x="0" y="2754520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BD4DCB-6971-4DFF-A8BF-2DA29989908E}">
      <dsp:nvSpPr>
        <dsp:cNvPr id="0" name=""/>
        <dsp:cNvSpPr/>
      </dsp:nvSpPr>
      <dsp:spPr>
        <a:xfrm>
          <a:off x="304800" y="2488840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Měření hodnoty pH</a:t>
          </a:r>
          <a:endParaRPr lang="cs-CZ" sz="1800" kern="1200" dirty="0"/>
        </a:p>
      </dsp:txBody>
      <dsp:txXfrm>
        <a:off x="304800" y="2488840"/>
        <a:ext cx="4267200" cy="531360"/>
      </dsp:txXfrm>
    </dsp:sp>
    <dsp:sp modelId="{1003BF16-C1E7-4120-8C80-FB8D6C7685F3}">
      <dsp:nvSpPr>
        <dsp:cNvPr id="0" name=""/>
        <dsp:cNvSpPr/>
      </dsp:nvSpPr>
      <dsp:spPr>
        <a:xfrm>
          <a:off x="0" y="3571000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47BBEF-B85E-42BA-8BC9-3C9B8BF391A6}">
      <dsp:nvSpPr>
        <dsp:cNvPr id="0" name=""/>
        <dsp:cNvSpPr/>
      </dsp:nvSpPr>
      <dsp:spPr>
        <a:xfrm>
          <a:off x="304800" y="3305320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Výpočet pH</a:t>
          </a:r>
          <a:endParaRPr lang="cs-CZ" sz="1800" kern="1200" dirty="0"/>
        </a:p>
      </dsp:txBody>
      <dsp:txXfrm>
        <a:off x="304800" y="3305320"/>
        <a:ext cx="4267200" cy="5313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 smtClean="0"/>
              <a:t>Kliknite sem a upravte štýl predlohy podnadpisov.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25912-8B94-4CB8-8DA9-D0433AD1BE59}" type="datetimeFigureOut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8C5C-10BD-43A4-908A-D1E800115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25912-8B94-4CB8-8DA9-D0433AD1BE59}" type="datetimeFigureOut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8C5C-10BD-43A4-908A-D1E800115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25912-8B94-4CB8-8DA9-D0433AD1BE59}" type="datetimeFigureOut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8C5C-10BD-43A4-908A-D1E800115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25912-8B94-4CB8-8DA9-D0433AD1BE59}" type="datetimeFigureOut">
              <a:rPr lang="cs-CZ" smtClean="0"/>
              <a:pPr/>
              <a:t>8.2.2014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8C5C-10BD-43A4-908A-D1E800115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textu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6" name="Zástupný symbol obsah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7" name="Zástupný symbol dátumu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25912-8B94-4CB8-8DA9-D0433AD1BE59}" type="datetimeFigureOut">
              <a:rPr lang="cs-CZ" smtClean="0"/>
              <a:pPr/>
              <a:t>8.2.2014</a:t>
            </a:fld>
            <a:endParaRPr lang="cs-CZ"/>
          </a:p>
        </p:txBody>
      </p:sp>
      <p:sp>
        <p:nvSpPr>
          <p:cNvPr id="8" name="Zástupný symbol päty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čísla snímky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8C5C-10BD-43A4-908A-D1E800115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dátumu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25912-8B94-4CB8-8DA9-D0433AD1BE59}" type="datetimeFigureOut">
              <a:rPr lang="cs-CZ" smtClean="0"/>
              <a:pPr/>
              <a:t>8.2.2014</a:t>
            </a:fld>
            <a:endParaRPr lang="cs-CZ"/>
          </a:p>
        </p:txBody>
      </p:sp>
      <p:sp>
        <p:nvSpPr>
          <p:cNvPr id="4" name="Zástupný symbol päty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čísla snímky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8C5C-10BD-43A4-908A-D1E800115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dátumu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25912-8B94-4CB8-8DA9-D0433AD1BE59}" type="datetimeFigureOut">
              <a:rPr lang="cs-CZ" smtClean="0"/>
              <a:pPr/>
              <a:t>8.2.2014</a:t>
            </a:fld>
            <a:endParaRPr lang="cs-CZ"/>
          </a:p>
        </p:txBody>
      </p:sp>
      <p:sp>
        <p:nvSpPr>
          <p:cNvPr id="3" name="Zástupný symbol päty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čísla snímky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8C5C-10BD-43A4-908A-D1E800115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25912-8B94-4CB8-8DA9-D0433AD1BE59}" type="datetimeFigureOut">
              <a:rPr lang="cs-CZ" smtClean="0"/>
              <a:pPr/>
              <a:t>8.2.2014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8C5C-10BD-43A4-908A-D1E800115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rázka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25912-8B94-4CB8-8DA9-D0433AD1BE59}" type="datetimeFigureOut">
              <a:rPr lang="cs-CZ" smtClean="0"/>
              <a:pPr/>
              <a:t>8.2.2014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8C5C-10BD-43A4-908A-D1E800115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25912-8B94-4CB8-8DA9-D0433AD1BE59}" type="datetimeFigureOut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8C5C-10BD-43A4-908A-D1E800115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25912-8B94-4CB8-8DA9-D0433AD1BE59}" type="datetimeFigureOut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F8C5C-10BD-43A4-908A-D1E800115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nadpisu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225912-8B94-4CB8-8DA9-D0433AD1BE59}" type="datetimeFigureOut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7F8C5C-10BD-43A4-908A-D1E800115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ľka 1"/>
          <p:cNvGraphicFramePr>
            <a:graphicFrameLocks noGrp="1"/>
          </p:cNvGraphicFramePr>
          <p:nvPr/>
        </p:nvGraphicFramePr>
        <p:xfrm>
          <a:off x="251520" y="1628800"/>
          <a:ext cx="8568952" cy="45175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1595"/>
                <a:gridCol w="5887357"/>
              </a:tblGrid>
              <a:tr h="437769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CZ.1.07/1.5.00/34.0891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VYS_32_INOVACE_488_Hodnota pH.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Vyšší</a:t>
                      </a:r>
                      <a:r>
                        <a:rPr lang="cs-CZ" baseline="0" dirty="0" smtClean="0"/>
                        <a:t> odborná škola, Střední průmyslová škola a Střední odborná řemesel a služeb, Strakonice, Zvolenská 934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</a:t>
                      </a:r>
                      <a:r>
                        <a:rPr lang="cs-CZ" baseline="0" dirty="0" smtClean="0"/>
                        <a:t> Petra Turková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Kadeřnické materiály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2.ročník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5. 8. 2013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 err="1" smtClean="0"/>
                        <a:t>Tento</a:t>
                      </a:r>
                      <a:r>
                        <a:rPr lang="en-US" sz="1200" dirty="0" smtClean="0"/>
                        <a:t> </a:t>
                      </a:r>
                      <a:r>
                        <a:rPr lang="en-US" sz="1200" dirty="0" err="1" smtClean="0"/>
                        <a:t>materi</a:t>
                      </a:r>
                      <a:r>
                        <a:rPr lang="cs-CZ" sz="1200" dirty="0" err="1" smtClean="0"/>
                        <a:t>ál</a:t>
                      </a:r>
                      <a:r>
                        <a:rPr lang="cs-CZ" sz="1200" baseline="0" dirty="0" smtClean="0"/>
                        <a:t>  je určený pro žáky 2. ročníku, oboru Kadeřník , přibližně na 30 – 40 minut. Interaktivní forma by měla žákům usnadnit  výklad učiva  a zároveň praktické procvičení získaných  vědomostí a ověření si, zda učivo zvládli. </a:t>
                      </a:r>
                      <a:endParaRPr lang="cs-CZ" sz="1200" dirty="0"/>
                    </a:p>
                  </a:txBody>
                  <a:tcPr/>
                </a:tc>
              </a:tr>
              <a:tr h="71842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POKYN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Prezentace obsahuje výkladovou část, která žákům objasní význam určení hodnoty pH roztoků pro práci kadeřníka, rozdělení hodnot a stupnici pH. V praktické části si</a:t>
                      </a:r>
                      <a:r>
                        <a:rPr lang="cs-CZ" sz="1200" baseline="0" dirty="0" smtClean="0"/>
                        <a:t> žáci vyzkouší, zda sami určí </a:t>
                      </a:r>
                      <a:r>
                        <a:rPr lang="cs-CZ" sz="1200" baseline="0" dirty="0" err="1" smtClean="0"/>
                        <a:t>acidobazický</a:t>
                      </a:r>
                      <a:r>
                        <a:rPr lang="cs-CZ" sz="1200" baseline="0" dirty="0" smtClean="0"/>
                        <a:t> charakter roztoku  a hodnotu pH. 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467544" y="404664"/>
            <a:ext cx="6192688" cy="1045464"/>
          </a:xfrm>
          <a:prstGeom prst="rect">
            <a:avLst/>
          </a:prstGeom>
        </p:spPr>
      </p:pic>
      <p:pic>
        <p:nvPicPr>
          <p:cNvPr id="4" name="Picture 2" descr="C:\Users\Natálka\Desktop\lo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60648"/>
            <a:ext cx="1540197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u="sng" dirty="0" smtClean="0"/>
              <a:t>Hodnota pH</a:t>
            </a:r>
            <a:endParaRPr lang="cs-CZ" sz="66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Acidobazický</a:t>
            </a:r>
            <a:r>
              <a:rPr lang="cs-CZ" dirty="0" smtClean="0"/>
              <a:t> charakter roztoků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755576" y="476672"/>
            <a:ext cx="184731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u="sng" dirty="0" smtClean="0"/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3" name="BlokTextu 2"/>
          <p:cNvSpPr txBox="1"/>
          <p:nvPr/>
        </p:nvSpPr>
        <p:spPr>
          <a:xfrm>
            <a:off x="1331640" y="548680"/>
            <a:ext cx="62896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 určování hodnoty pH</a:t>
            </a:r>
            <a:endParaRPr lang="cs-CZ" sz="40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BlokTextu 3"/>
          <p:cNvSpPr txBox="1"/>
          <p:nvPr/>
        </p:nvSpPr>
        <p:spPr>
          <a:xfrm>
            <a:off x="827584" y="1988840"/>
            <a:ext cx="6992363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pro práci s kadeřnickými materiály (přípravky)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zjištění, zda je roztok kyselý, neutrální, zásaditý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u</a:t>
            </a:r>
            <a:r>
              <a:rPr lang="en-US" sz="2400" dirty="0" smtClean="0"/>
              <a:t>r</a:t>
            </a:r>
            <a:r>
              <a:rPr lang="cs-CZ" sz="2400" dirty="0" err="1" smtClean="0"/>
              <a:t>čení</a:t>
            </a:r>
            <a:r>
              <a:rPr lang="cs-CZ" sz="2400" dirty="0" smtClean="0"/>
              <a:t> koncentrace roztoku a </a:t>
            </a:r>
            <a:r>
              <a:rPr lang="cs-CZ" sz="2400" dirty="0" err="1" smtClean="0"/>
              <a:t>acidobazický</a:t>
            </a:r>
            <a:r>
              <a:rPr lang="cs-CZ" sz="2400" dirty="0" smtClean="0"/>
              <a:t> charakter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zjištění poměru kladných a záporných iontů v roztoku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2483768" y="332656"/>
            <a:ext cx="51462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Odvození hodnoty pH</a:t>
            </a:r>
            <a:endParaRPr lang="cs-CZ" sz="44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BlokTextu 2"/>
          <p:cNvSpPr txBox="1"/>
          <p:nvPr/>
        </p:nvSpPr>
        <p:spPr>
          <a:xfrm>
            <a:off x="611560" y="1484784"/>
            <a:ext cx="942887" cy="49552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aseline="30000" dirty="0" smtClean="0"/>
              <a:t>         </a:t>
            </a:r>
            <a:endParaRPr lang="cs-CZ" sz="36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3600" baseline="30000" dirty="0" smtClean="0"/>
              <a:t>           </a:t>
            </a:r>
          </a:p>
          <a:p>
            <a:endParaRPr lang="cs-CZ" sz="2400" baseline="30000" dirty="0" smtClean="0"/>
          </a:p>
          <a:p>
            <a:endParaRPr lang="cs-CZ" sz="2400" dirty="0" smtClean="0"/>
          </a:p>
          <a:p>
            <a:r>
              <a:rPr lang="cs-CZ" sz="3600" baseline="30000" dirty="0" smtClean="0"/>
              <a:t>  </a:t>
            </a:r>
            <a:endParaRPr lang="cs-CZ" sz="36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3600" dirty="0" smtClean="0"/>
              <a:t> </a:t>
            </a:r>
            <a:r>
              <a:rPr lang="cs-CZ" sz="3600" baseline="-25000" dirty="0" smtClean="0"/>
              <a:t> </a:t>
            </a:r>
            <a:endParaRPr lang="cs-CZ" sz="3600" dirty="0" smtClean="0"/>
          </a:p>
          <a:p>
            <a:endParaRPr lang="cs-CZ" sz="2400" dirty="0"/>
          </a:p>
        </p:txBody>
      </p:sp>
      <p:sp>
        <p:nvSpPr>
          <p:cNvPr id="4" name="BlokTextu 3"/>
          <p:cNvSpPr txBox="1"/>
          <p:nvPr/>
        </p:nvSpPr>
        <p:spPr>
          <a:xfrm>
            <a:off x="755576" y="1700808"/>
            <a:ext cx="4602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 = látková koncentrace</a:t>
            </a:r>
            <a:endParaRPr lang="cs-CZ" sz="3600" dirty="0"/>
          </a:p>
        </p:txBody>
      </p:sp>
      <p:sp>
        <p:nvSpPr>
          <p:cNvPr id="5" name="BlokTextu 4"/>
          <p:cNvSpPr txBox="1"/>
          <p:nvPr/>
        </p:nvSpPr>
        <p:spPr>
          <a:xfrm>
            <a:off x="5724128" y="1700808"/>
            <a:ext cx="17155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(mol/l</a:t>
            </a:r>
            <a:r>
              <a:rPr lang="cs-CZ" sz="3600" baseline="30000" dirty="0" smtClean="0"/>
              <a:t>-1</a:t>
            </a:r>
            <a:r>
              <a:rPr lang="cs-CZ" sz="3600" dirty="0" smtClean="0"/>
              <a:t>)</a:t>
            </a:r>
          </a:p>
          <a:p>
            <a:endParaRPr lang="cs-CZ" sz="3600" dirty="0"/>
          </a:p>
        </p:txBody>
      </p:sp>
      <p:sp>
        <p:nvSpPr>
          <p:cNvPr id="6" name="BlokTextu 5"/>
          <p:cNvSpPr txBox="1"/>
          <p:nvPr/>
        </p:nvSpPr>
        <p:spPr>
          <a:xfrm>
            <a:off x="611560" y="2708920"/>
            <a:ext cx="11591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O</a:t>
            </a:r>
            <a:r>
              <a:rPr lang="cs-CZ" sz="3600" baseline="30000" dirty="0" smtClean="0"/>
              <a:t>+</a:t>
            </a:r>
            <a:endParaRPr lang="cs-CZ" sz="3600" dirty="0"/>
          </a:p>
        </p:txBody>
      </p:sp>
      <p:sp>
        <p:nvSpPr>
          <p:cNvPr id="7" name="BlokTextu 6"/>
          <p:cNvSpPr txBox="1"/>
          <p:nvPr/>
        </p:nvSpPr>
        <p:spPr>
          <a:xfrm>
            <a:off x="611560" y="3933056"/>
            <a:ext cx="8723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OH</a:t>
            </a:r>
            <a:r>
              <a:rPr lang="cs-CZ" sz="3600" baseline="30000" dirty="0" smtClean="0"/>
              <a:t>-</a:t>
            </a:r>
            <a:endParaRPr lang="cs-CZ" sz="3600" dirty="0"/>
          </a:p>
        </p:txBody>
      </p:sp>
      <p:sp>
        <p:nvSpPr>
          <p:cNvPr id="8" name="BlokTextu 7"/>
          <p:cNvSpPr txBox="1"/>
          <p:nvPr/>
        </p:nvSpPr>
        <p:spPr>
          <a:xfrm>
            <a:off x="683568" y="4869160"/>
            <a:ext cx="6858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K</a:t>
            </a:r>
            <a:r>
              <a:rPr lang="cs-CZ" sz="3600" baseline="-25000" dirty="0" err="1" smtClean="0"/>
              <a:t>v</a:t>
            </a:r>
            <a:endParaRPr lang="cs-CZ" sz="3600" dirty="0" smtClean="0"/>
          </a:p>
          <a:p>
            <a:endParaRPr lang="cs-CZ" sz="3600" dirty="0"/>
          </a:p>
        </p:txBody>
      </p:sp>
      <p:sp>
        <p:nvSpPr>
          <p:cNvPr id="9" name="BlokTextu 8"/>
          <p:cNvSpPr txBox="1"/>
          <p:nvPr/>
        </p:nvSpPr>
        <p:spPr>
          <a:xfrm>
            <a:off x="1763688" y="2708920"/>
            <a:ext cx="6512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  </a:t>
            </a:r>
            <a:r>
              <a:rPr lang="cs-CZ" sz="3600" dirty="0" err="1" smtClean="0"/>
              <a:t>oxionový</a:t>
            </a:r>
            <a:r>
              <a:rPr lang="cs-CZ" sz="3600" dirty="0" smtClean="0"/>
              <a:t> kationt - </a:t>
            </a:r>
            <a:r>
              <a:rPr lang="cs-CZ" sz="2800" dirty="0" smtClean="0"/>
              <a:t>nositel kyselosti</a:t>
            </a:r>
            <a:endParaRPr lang="cs-CZ" sz="3600" dirty="0"/>
          </a:p>
        </p:txBody>
      </p:sp>
      <p:sp>
        <p:nvSpPr>
          <p:cNvPr id="10" name="BlokTextu 9"/>
          <p:cNvSpPr txBox="1"/>
          <p:nvPr/>
        </p:nvSpPr>
        <p:spPr>
          <a:xfrm>
            <a:off x="1547664" y="3933056"/>
            <a:ext cx="72537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=  hydroxidový aniont - </a:t>
            </a:r>
            <a:r>
              <a:rPr lang="cs-CZ" sz="2800" dirty="0" smtClean="0"/>
              <a:t>nositel zásaditosti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11" name="BlokTextu 10"/>
          <p:cNvSpPr txBox="1"/>
          <p:nvPr/>
        </p:nvSpPr>
        <p:spPr>
          <a:xfrm>
            <a:off x="1403648" y="4869160"/>
            <a:ext cx="33344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  iontový součin</a:t>
            </a:r>
            <a:endParaRPr lang="cs-CZ" sz="3600" dirty="0"/>
          </a:p>
        </p:txBody>
      </p:sp>
      <p:sp>
        <p:nvSpPr>
          <p:cNvPr id="14" name="Šipka doleva 13">
            <a:hlinkClick r:id="rId2" action="ppaction://hlinksldjump"/>
          </p:cNvPr>
          <p:cNvSpPr/>
          <p:nvPr/>
        </p:nvSpPr>
        <p:spPr>
          <a:xfrm>
            <a:off x="7884368" y="587727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3131840" y="476672"/>
            <a:ext cx="28350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roztoků</a:t>
            </a:r>
            <a:endParaRPr lang="cs-CZ" sz="36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BlokTextu 2"/>
          <p:cNvSpPr txBox="1"/>
          <p:nvPr/>
        </p:nvSpPr>
        <p:spPr>
          <a:xfrm>
            <a:off x="755576" y="1484784"/>
            <a:ext cx="710681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Neutrální roztok </a:t>
            </a:r>
          </a:p>
          <a:p>
            <a:r>
              <a:rPr lang="cs-CZ" sz="2400" dirty="0" err="1" smtClean="0"/>
              <a:t>Oxionové</a:t>
            </a:r>
            <a:r>
              <a:rPr lang="cs-CZ" sz="2400" dirty="0" smtClean="0"/>
              <a:t> kationty v rovnováze s hydroxidovými anionty</a:t>
            </a:r>
            <a:endParaRPr lang="cs-CZ" sz="2400" dirty="0"/>
          </a:p>
        </p:txBody>
      </p:sp>
      <p:sp>
        <p:nvSpPr>
          <p:cNvPr id="4" name="BlokTextu 3"/>
          <p:cNvSpPr txBox="1"/>
          <p:nvPr/>
        </p:nvSpPr>
        <p:spPr>
          <a:xfrm>
            <a:off x="2627784" y="2564904"/>
            <a:ext cx="34724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C(H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O</a:t>
            </a:r>
            <a:r>
              <a:rPr lang="cs-CZ" sz="3600" baseline="30000" dirty="0" smtClean="0"/>
              <a:t>+</a:t>
            </a:r>
            <a:r>
              <a:rPr lang="cs-CZ" sz="3600" dirty="0" smtClean="0"/>
              <a:t>)  =  C(OH</a:t>
            </a:r>
            <a:r>
              <a:rPr lang="cs-CZ" sz="3600" baseline="30000" dirty="0" smtClean="0"/>
              <a:t>-</a:t>
            </a:r>
            <a:r>
              <a:rPr lang="cs-CZ" sz="3600" dirty="0" smtClean="0"/>
              <a:t>)</a:t>
            </a:r>
          </a:p>
          <a:p>
            <a:endParaRPr lang="cs-CZ" sz="2400" dirty="0"/>
          </a:p>
        </p:txBody>
      </p:sp>
      <p:sp>
        <p:nvSpPr>
          <p:cNvPr id="5" name="BlokTextu 4"/>
          <p:cNvSpPr txBox="1"/>
          <p:nvPr/>
        </p:nvSpPr>
        <p:spPr>
          <a:xfrm>
            <a:off x="467544" y="3573016"/>
            <a:ext cx="36947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Kyselý roztok</a:t>
            </a:r>
          </a:p>
          <a:p>
            <a:r>
              <a:rPr lang="cs-CZ" sz="2400" dirty="0" err="1" smtClean="0"/>
              <a:t>Oxionové</a:t>
            </a:r>
            <a:r>
              <a:rPr lang="cs-CZ" sz="2400" dirty="0" smtClean="0"/>
              <a:t> kationty v převaze</a:t>
            </a:r>
            <a:endParaRPr lang="cs-CZ" sz="2400" dirty="0"/>
          </a:p>
        </p:txBody>
      </p:sp>
      <p:sp>
        <p:nvSpPr>
          <p:cNvPr id="6" name="BlokTextu 5"/>
          <p:cNvSpPr txBox="1"/>
          <p:nvPr/>
        </p:nvSpPr>
        <p:spPr>
          <a:xfrm>
            <a:off x="4788024" y="5301208"/>
            <a:ext cx="38892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C(H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O</a:t>
            </a:r>
            <a:r>
              <a:rPr lang="cs-CZ" sz="3600" baseline="30000" dirty="0" smtClean="0"/>
              <a:t>+</a:t>
            </a:r>
            <a:r>
              <a:rPr lang="cs-CZ" sz="3600" dirty="0" smtClean="0"/>
              <a:t>)    ˂    C(OH</a:t>
            </a:r>
            <a:r>
              <a:rPr lang="cs-CZ" sz="3600" baseline="30000" dirty="0" smtClean="0"/>
              <a:t>-</a:t>
            </a:r>
            <a:r>
              <a:rPr lang="cs-CZ" sz="3600" dirty="0" smtClean="0"/>
              <a:t>)</a:t>
            </a:r>
          </a:p>
          <a:p>
            <a:endParaRPr lang="cs-CZ" sz="3600" dirty="0"/>
          </a:p>
        </p:txBody>
      </p:sp>
      <p:sp>
        <p:nvSpPr>
          <p:cNvPr id="7" name="BlokTextu 6"/>
          <p:cNvSpPr txBox="1"/>
          <p:nvPr/>
        </p:nvSpPr>
        <p:spPr>
          <a:xfrm>
            <a:off x="539552" y="5229200"/>
            <a:ext cx="400757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Zásaditý roztok</a:t>
            </a:r>
          </a:p>
          <a:p>
            <a:r>
              <a:rPr lang="cs-CZ" sz="2400" dirty="0" smtClean="0"/>
              <a:t>Hydroxidové anionty v převaze</a:t>
            </a:r>
            <a:endParaRPr lang="cs-CZ" sz="2400" dirty="0"/>
          </a:p>
        </p:txBody>
      </p:sp>
      <p:sp>
        <p:nvSpPr>
          <p:cNvPr id="8" name="BlokTextu 7"/>
          <p:cNvSpPr txBox="1"/>
          <p:nvPr/>
        </p:nvSpPr>
        <p:spPr>
          <a:xfrm>
            <a:off x="4860032" y="3789040"/>
            <a:ext cx="38892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C(H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O</a:t>
            </a:r>
            <a:r>
              <a:rPr lang="cs-CZ" sz="3600" baseline="30000" dirty="0" smtClean="0"/>
              <a:t>+</a:t>
            </a:r>
            <a:r>
              <a:rPr lang="cs-CZ" sz="3600" dirty="0" smtClean="0"/>
              <a:t>)   ˃     C(OH</a:t>
            </a:r>
            <a:r>
              <a:rPr lang="cs-CZ" sz="3600" baseline="30000" dirty="0" smtClean="0"/>
              <a:t>-</a:t>
            </a:r>
            <a:r>
              <a:rPr lang="cs-CZ" sz="3600" dirty="0" smtClean="0"/>
              <a:t>)</a:t>
            </a:r>
          </a:p>
          <a:p>
            <a:endParaRPr lang="cs-CZ" sz="3600" dirty="0"/>
          </a:p>
        </p:txBody>
      </p:sp>
      <p:sp>
        <p:nvSpPr>
          <p:cNvPr id="10" name="Šipka doleva 9">
            <a:hlinkClick r:id="rId2" action="ppaction://hlinksldjump"/>
          </p:cNvPr>
          <p:cNvSpPr/>
          <p:nvPr/>
        </p:nvSpPr>
        <p:spPr>
          <a:xfrm>
            <a:off x="7740352" y="609329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3347864" y="476672"/>
            <a:ext cx="24400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Stupnice pH</a:t>
            </a:r>
            <a:endParaRPr lang="cs-CZ" sz="36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BlokTextu 2"/>
          <p:cNvSpPr txBox="1"/>
          <p:nvPr/>
        </p:nvSpPr>
        <p:spPr>
          <a:xfrm>
            <a:off x="2483768" y="1556792"/>
            <a:ext cx="400083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u="sng" dirty="0" smtClean="0"/>
              <a:t>Rozsah hodnot 0 – 14</a:t>
            </a:r>
          </a:p>
          <a:p>
            <a:endParaRPr lang="cs-CZ" sz="3200" dirty="0" smtClean="0"/>
          </a:p>
        </p:txBody>
      </p:sp>
      <p:sp>
        <p:nvSpPr>
          <p:cNvPr id="4" name="BlokTextu 3"/>
          <p:cNvSpPr txBox="1"/>
          <p:nvPr/>
        </p:nvSpPr>
        <p:spPr>
          <a:xfrm>
            <a:off x="1187624" y="2780928"/>
            <a:ext cx="622042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Hodnoty  0 – 6     Kyselé prostředí</a:t>
            </a:r>
          </a:p>
          <a:p>
            <a:endParaRPr lang="cs-CZ" sz="3200" dirty="0" smtClean="0"/>
          </a:p>
          <a:p>
            <a:r>
              <a:rPr lang="cs-CZ" sz="3200" dirty="0" smtClean="0"/>
              <a:t>Hodnota    7         Neutrální prostředí</a:t>
            </a:r>
          </a:p>
          <a:p>
            <a:endParaRPr lang="cs-CZ" sz="3200" dirty="0" smtClean="0"/>
          </a:p>
          <a:p>
            <a:r>
              <a:rPr lang="cs-CZ" sz="3200" dirty="0" smtClean="0"/>
              <a:t>Hodnoty  8 – 14   Zásadité prostředí</a:t>
            </a:r>
            <a:endParaRPr lang="cs-CZ" sz="3200" dirty="0"/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7452320" y="594928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2411760" y="548680"/>
            <a:ext cx="38526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Měření hodnoty pH</a:t>
            </a:r>
            <a:endParaRPr lang="cs-CZ" sz="36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BlokTextu 2"/>
          <p:cNvSpPr txBox="1"/>
          <p:nvPr/>
        </p:nvSpPr>
        <p:spPr>
          <a:xfrm>
            <a:off x="1187624" y="2204864"/>
            <a:ext cx="566982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pomocí indikátorových papírků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přístrojem pH metr</a:t>
            </a:r>
            <a:endParaRPr lang="cs-CZ" sz="3200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380312" y="573325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260648"/>
            <a:ext cx="658615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Výpočet charakteru roztoku a </a:t>
            </a:r>
          </a:p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určení hodnoty pH</a:t>
            </a:r>
          </a:p>
          <a:p>
            <a:r>
              <a:rPr lang="cs-CZ" sz="3600" dirty="0" smtClean="0"/>
              <a:t>                       </a:t>
            </a:r>
            <a:endParaRPr lang="cs-CZ" sz="36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556792"/>
            <a:ext cx="5843725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 (H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O</a:t>
            </a:r>
            <a:r>
              <a:rPr lang="cs-CZ" sz="3600" baseline="30000" dirty="0" smtClean="0"/>
              <a:t>+</a:t>
            </a:r>
            <a:r>
              <a:rPr lang="cs-CZ" sz="3600" dirty="0" smtClean="0"/>
              <a:t>) = 10 </a:t>
            </a:r>
            <a:r>
              <a:rPr lang="cs-CZ" sz="3600" baseline="30000" dirty="0" smtClean="0"/>
              <a:t>– 5 </a:t>
            </a:r>
            <a:r>
              <a:rPr lang="cs-CZ" sz="3600" dirty="0" smtClean="0"/>
              <a:t> mol/l </a:t>
            </a:r>
            <a:r>
              <a:rPr lang="cs-CZ" sz="3600" baseline="30000" dirty="0" smtClean="0"/>
              <a:t>– 1</a:t>
            </a:r>
          </a:p>
          <a:p>
            <a:r>
              <a:rPr lang="cs-CZ" sz="3600" u="sng" dirty="0" smtClean="0"/>
              <a:t>C ( OH</a:t>
            </a:r>
            <a:r>
              <a:rPr lang="cs-CZ" sz="3600" u="sng" baseline="30000" dirty="0" smtClean="0"/>
              <a:t>-</a:t>
            </a:r>
            <a:r>
              <a:rPr lang="cs-CZ" sz="3600" u="sng" dirty="0" smtClean="0"/>
              <a:t>) = ?</a:t>
            </a:r>
          </a:p>
          <a:p>
            <a:endParaRPr lang="cs-CZ" sz="2000" u="sng" dirty="0" smtClean="0"/>
          </a:p>
          <a:p>
            <a:r>
              <a:rPr lang="cs-CZ" sz="3600" dirty="0" smtClean="0"/>
              <a:t>C ( H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O</a:t>
            </a:r>
            <a:r>
              <a:rPr lang="cs-CZ" sz="3600" baseline="30000" dirty="0" smtClean="0"/>
              <a:t>+</a:t>
            </a:r>
            <a:r>
              <a:rPr lang="cs-CZ" sz="3600" dirty="0" smtClean="0"/>
              <a:t>) x C ( OH</a:t>
            </a:r>
            <a:r>
              <a:rPr lang="cs-CZ" sz="3600" baseline="30000" dirty="0" smtClean="0"/>
              <a:t>-</a:t>
            </a:r>
            <a:r>
              <a:rPr lang="cs-CZ" sz="3600" dirty="0" smtClean="0"/>
              <a:t>) = 10 </a:t>
            </a:r>
            <a:r>
              <a:rPr lang="cs-CZ" sz="3600" baseline="30000" dirty="0" smtClean="0"/>
              <a:t>– 14</a:t>
            </a:r>
            <a:endParaRPr lang="cs-CZ" sz="3600" dirty="0" smtClean="0"/>
          </a:p>
          <a:p>
            <a:r>
              <a:rPr lang="cs-CZ" sz="3600" dirty="0" smtClean="0"/>
              <a:t>10 </a:t>
            </a:r>
            <a:r>
              <a:rPr lang="cs-CZ" sz="3600" baseline="30000" dirty="0" smtClean="0"/>
              <a:t>– 5 </a:t>
            </a:r>
            <a:r>
              <a:rPr lang="cs-CZ" sz="3600" dirty="0" smtClean="0"/>
              <a:t>x C ( OH</a:t>
            </a:r>
            <a:r>
              <a:rPr lang="cs-CZ" sz="3600" baseline="30000" dirty="0" smtClean="0"/>
              <a:t>-</a:t>
            </a:r>
            <a:r>
              <a:rPr lang="cs-CZ" sz="3600" dirty="0" smtClean="0"/>
              <a:t>) = 10 </a:t>
            </a:r>
            <a:r>
              <a:rPr lang="cs-CZ" sz="3600" baseline="30000" dirty="0" smtClean="0"/>
              <a:t>– 14</a:t>
            </a:r>
            <a:endParaRPr lang="cs-CZ" sz="3600" dirty="0" smtClean="0"/>
          </a:p>
          <a:p>
            <a:r>
              <a:rPr lang="cs-CZ" sz="3600" dirty="0" smtClean="0"/>
              <a:t>C ( OH</a:t>
            </a:r>
            <a:r>
              <a:rPr lang="cs-CZ" sz="3600" baseline="30000" dirty="0" smtClean="0"/>
              <a:t>-</a:t>
            </a:r>
            <a:r>
              <a:rPr lang="cs-CZ" sz="3600" dirty="0" smtClean="0"/>
              <a:t>) = 10 </a:t>
            </a:r>
            <a:r>
              <a:rPr lang="cs-CZ" sz="3600" baseline="30000" dirty="0" smtClean="0"/>
              <a:t>– 14</a:t>
            </a:r>
            <a:r>
              <a:rPr lang="cs-CZ" sz="3600" dirty="0" smtClean="0"/>
              <a:t>/ 10 </a:t>
            </a:r>
            <a:r>
              <a:rPr lang="cs-CZ" sz="3600" baseline="30000" dirty="0" smtClean="0"/>
              <a:t>– 5</a:t>
            </a:r>
            <a:endParaRPr lang="cs-CZ" sz="3600" dirty="0" smtClean="0"/>
          </a:p>
          <a:p>
            <a:r>
              <a:rPr lang="cs-CZ" sz="3600" dirty="0" smtClean="0"/>
              <a:t>C ( OH </a:t>
            </a:r>
            <a:r>
              <a:rPr lang="cs-CZ" sz="3600" baseline="30000" dirty="0" smtClean="0"/>
              <a:t>–</a:t>
            </a:r>
            <a:r>
              <a:rPr lang="cs-CZ" sz="3600" dirty="0" smtClean="0"/>
              <a:t> ) = 10 </a:t>
            </a:r>
            <a:r>
              <a:rPr lang="cs-CZ" sz="3600" baseline="30000" dirty="0" smtClean="0"/>
              <a:t>– 9 </a:t>
            </a:r>
            <a:r>
              <a:rPr lang="cs-CZ" sz="3600" dirty="0" smtClean="0"/>
              <a:t>mol/l </a:t>
            </a:r>
            <a:r>
              <a:rPr lang="cs-CZ" sz="3600" baseline="30000" dirty="0" smtClean="0"/>
              <a:t>– 1</a:t>
            </a:r>
          </a:p>
          <a:p>
            <a:endParaRPr lang="cs-CZ" sz="3600" dirty="0" smtClean="0"/>
          </a:p>
          <a:p>
            <a:pPr algn="ctr"/>
            <a:r>
              <a:rPr lang="cs-CZ" sz="3600" u="sng" dirty="0" smtClean="0"/>
              <a:t>10 </a:t>
            </a:r>
            <a:r>
              <a:rPr lang="cs-CZ" sz="3600" u="sng" baseline="30000" dirty="0" smtClean="0"/>
              <a:t>– 5 </a:t>
            </a:r>
            <a:r>
              <a:rPr lang="cs-CZ" sz="3600" u="sng" dirty="0" smtClean="0"/>
              <a:t> ˃  10 </a:t>
            </a:r>
            <a:r>
              <a:rPr lang="cs-CZ" sz="3600" u="sng" baseline="30000" dirty="0" smtClean="0"/>
              <a:t>– 9</a:t>
            </a:r>
          </a:p>
          <a:p>
            <a:r>
              <a:rPr lang="cs-CZ" sz="3600" baseline="30000" dirty="0" smtClean="0"/>
              <a:t>    </a:t>
            </a:r>
            <a:endParaRPr lang="cs-CZ" sz="3600" dirty="0" smtClean="0"/>
          </a:p>
          <a:p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797152"/>
            <a:ext cx="22063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Roztok je kyselý,</a:t>
            </a:r>
          </a:p>
          <a:p>
            <a:r>
              <a:rPr lang="cs-CZ" sz="2400" dirty="0" smtClean="0"/>
              <a:t>Hodnota pH = 5.</a:t>
            </a:r>
          </a:p>
          <a:p>
            <a:endParaRPr lang="cs-CZ" sz="2400" dirty="0"/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7380312" y="602128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3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3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32656"/>
            <a:ext cx="26380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Procvičování </a:t>
            </a:r>
            <a:endParaRPr lang="cs-CZ" sz="36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204864"/>
            <a:ext cx="470353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 (H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O</a:t>
            </a:r>
            <a:r>
              <a:rPr lang="cs-CZ" sz="3600" baseline="30000" dirty="0" smtClean="0"/>
              <a:t>+</a:t>
            </a:r>
            <a:r>
              <a:rPr lang="cs-CZ" sz="3600" dirty="0" smtClean="0"/>
              <a:t>) = 10 </a:t>
            </a:r>
            <a:r>
              <a:rPr lang="cs-CZ" sz="3600" baseline="30000" dirty="0" smtClean="0"/>
              <a:t>- 2 </a:t>
            </a:r>
            <a:r>
              <a:rPr lang="cs-CZ" sz="3600" dirty="0" smtClean="0"/>
              <a:t> mol/l </a:t>
            </a:r>
            <a:r>
              <a:rPr lang="cs-CZ" sz="3600" baseline="30000" dirty="0" smtClean="0"/>
              <a:t>– 1</a:t>
            </a:r>
            <a:endParaRPr lang="cs-CZ" sz="3600" dirty="0" smtClean="0"/>
          </a:p>
          <a:p>
            <a:r>
              <a:rPr lang="cs-CZ" sz="3600" u="sng" dirty="0" smtClean="0"/>
              <a:t>C ( OH</a:t>
            </a:r>
            <a:r>
              <a:rPr lang="cs-CZ" sz="3600" u="sng" baseline="30000" dirty="0" smtClean="0"/>
              <a:t>-</a:t>
            </a:r>
            <a:r>
              <a:rPr lang="cs-CZ" sz="3600" u="sng" dirty="0" smtClean="0"/>
              <a:t>) = ?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509120"/>
            <a:ext cx="470353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 (H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O</a:t>
            </a:r>
            <a:r>
              <a:rPr lang="cs-CZ" sz="3600" baseline="30000" dirty="0" smtClean="0"/>
              <a:t>+</a:t>
            </a:r>
            <a:r>
              <a:rPr lang="cs-CZ" sz="3600" dirty="0" smtClean="0"/>
              <a:t>) = 10 </a:t>
            </a:r>
            <a:r>
              <a:rPr lang="cs-CZ" sz="3600" baseline="30000" dirty="0" smtClean="0"/>
              <a:t>- 7 </a:t>
            </a:r>
            <a:r>
              <a:rPr lang="cs-CZ" sz="3600" dirty="0" smtClean="0"/>
              <a:t> mol/l </a:t>
            </a:r>
            <a:r>
              <a:rPr lang="cs-CZ" sz="3600" baseline="30000" dirty="0" smtClean="0"/>
              <a:t>– 1</a:t>
            </a:r>
            <a:endParaRPr lang="cs-CZ" sz="3600" dirty="0" smtClean="0"/>
          </a:p>
          <a:p>
            <a:r>
              <a:rPr lang="cs-CZ" sz="3600" u="sng" dirty="0" smtClean="0"/>
              <a:t>C ( OH</a:t>
            </a:r>
            <a:r>
              <a:rPr lang="cs-CZ" sz="3600" u="sng" baseline="30000" dirty="0" smtClean="0"/>
              <a:t>-</a:t>
            </a:r>
            <a:r>
              <a:rPr lang="cs-CZ" sz="3600" u="sng" dirty="0" smtClean="0"/>
              <a:t>) = ?</a:t>
            </a:r>
          </a:p>
          <a:p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412776"/>
            <a:ext cx="46254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Urči kyselost roztoků a hodnotu pH.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332656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Výpočet</a:t>
            </a:r>
            <a:endParaRPr lang="cs-CZ" sz="36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07704" y="1412776"/>
            <a:ext cx="519565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 ( H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O</a:t>
            </a:r>
            <a:r>
              <a:rPr lang="cs-CZ" sz="3600" baseline="30000" dirty="0" smtClean="0"/>
              <a:t>+</a:t>
            </a:r>
            <a:r>
              <a:rPr lang="cs-CZ" sz="3600" dirty="0" smtClean="0"/>
              <a:t>) x C ( OH</a:t>
            </a:r>
            <a:r>
              <a:rPr lang="cs-CZ" sz="3600" baseline="30000" dirty="0" smtClean="0"/>
              <a:t>-</a:t>
            </a:r>
            <a:r>
              <a:rPr lang="cs-CZ" sz="3600" dirty="0" smtClean="0"/>
              <a:t>) = 10 </a:t>
            </a:r>
            <a:r>
              <a:rPr lang="cs-CZ" sz="3600" baseline="30000" dirty="0" smtClean="0"/>
              <a:t>– 14</a:t>
            </a:r>
            <a:endParaRPr lang="cs-CZ" sz="3600" dirty="0" smtClean="0"/>
          </a:p>
          <a:p>
            <a:r>
              <a:rPr lang="cs-CZ" sz="3600" dirty="0" smtClean="0"/>
              <a:t>10 </a:t>
            </a:r>
            <a:r>
              <a:rPr lang="cs-CZ" sz="3600" baseline="30000" dirty="0" smtClean="0"/>
              <a:t>– 2 </a:t>
            </a:r>
            <a:r>
              <a:rPr lang="cs-CZ" sz="3600" dirty="0" smtClean="0"/>
              <a:t>x C ( OH</a:t>
            </a:r>
            <a:r>
              <a:rPr lang="cs-CZ" sz="3600" baseline="30000" dirty="0" smtClean="0"/>
              <a:t>-</a:t>
            </a:r>
            <a:r>
              <a:rPr lang="cs-CZ" sz="3600" dirty="0" smtClean="0"/>
              <a:t>) = 10 </a:t>
            </a:r>
            <a:r>
              <a:rPr lang="cs-CZ" sz="3600" baseline="30000" dirty="0" smtClean="0"/>
              <a:t>– 14</a:t>
            </a:r>
            <a:endParaRPr lang="cs-CZ" sz="3600" dirty="0" smtClean="0"/>
          </a:p>
          <a:p>
            <a:r>
              <a:rPr lang="cs-CZ" sz="3600" dirty="0" smtClean="0"/>
              <a:t>C ( OH</a:t>
            </a:r>
            <a:r>
              <a:rPr lang="cs-CZ" sz="3600" baseline="30000" dirty="0" smtClean="0"/>
              <a:t>-</a:t>
            </a:r>
            <a:r>
              <a:rPr lang="cs-CZ" sz="3600" dirty="0" smtClean="0"/>
              <a:t>) = 10 </a:t>
            </a:r>
            <a:r>
              <a:rPr lang="cs-CZ" sz="3600" baseline="30000" dirty="0" smtClean="0"/>
              <a:t>– 14</a:t>
            </a:r>
            <a:r>
              <a:rPr lang="cs-CZ" sz="3600" dirty="0" smtClean="0"/>
              <a:t>/ 10 </a:t>
            </a:r>
            <a:r>
              <a:rPr lang="cs-CZ" sz="3600" baseline="30000" dirty="0" smtClean="0"/>
              <a:t>– 2</a:t>
            </a:r>
            <a:endParaRPr lang="cs-CZ" sz="3600" dirty="0" smtClean="0"/>
          </a:p>
          <a:p>
            <a:r>
              <a:rPr lang="cs-CZ" sz="3600" dirty="0" smtClean="0"/>
              <a:t>C ( OH </a:t>
            </a:r>
            <a:r>
              <a:rPr lang="cs-CZ" sz="3600" baseline="30000" dirty="0" smtClean="0"/>
              <a:t>–</a:t>
            </a:r>
            <a:r>
              <a:rPr lang="cs-CZ" sz="3600" dirty="0" smtClean="0"/>
              <a:t> ) = 10 </a:t>
            </a:r>
            <a:r>
              <a:rPr lang="cs-CZ" sz="3600" baseline="30000" dirty="0" smtClean="0"/>
              <a:t>– 12 </a:t>
            </a:r>
            <a:r>
              <a:rPr lang="cs-CZ" sz="3600" dirty="0" smtClean="0"/>
              <a:t>mol/l </a:t>
            </a:r>
            <a:r>
              <a:rPr lang="cs-CZ" sz="3600" baseline="30000" dirty="0" smtClean="0"/>
              <a:t>– 1</a:t>
            </a:r>
          </a:p>
          <a:p>
            <a:endParaRPr lang="cs-CZ" sz="3600" dirty="0" smtClean="0"/>
          </a:p>
          <a:p>
            <a:pPr algn="ctr"/>
            <a:r>
              <a:rPr lang="cs-CZ" sz="3600" u="sng" dirty="0" smtClean="0"/>
              <a:t>10 </a:t>
            </a:r>
            <a:r>
              <a:rPr lang="cs-CZ" sz="3600" u="sng" baseline="30000" dirty="0" smtClean="0"/>
              <a:t>– 2 </a:t>
            </a:r>
            <a:r>
              <a:rPr lang="cs-CZ" sz="3600" u="sng" dirty="0" smtClean="0"/>
              <a:t> ˃  10 </a:t>
            </a:r>
            <a:r>
              <a:rPr lang="cs-CZ" sz="3600" u="sng" baseline="30000" dirty="0" smtClean="0"/>
              <a:t>- 12</a:t>
            </a:r>
            <a:endParaRPr lang="cs-CZ" sz="3600" u="sng" dirty="0" smtClean="0"/>
          </a:p>
          <a:p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5589240"/>
            <a:ext cx="42784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Roztok je kyselý, hodnota pH = 2.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332656"/>
            <a:ext cx="1831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Výpočet:</a:t>
            </a:r>
            <a:endParaRPr lang="cs-CZ" sz="36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39752" y="1556792"/>
            <a:ext cx="519565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 ( H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O</a:t>
            </a:r>
            <a:r>
              <a:rPr lang="cs-CZ" sz="3600" baseline="30000" dirty="0" smtClean="0"/>
              <a:t>+</a:t>
            </a:r>
            <a:r>
              <a:rPr lang="cs-CZ" sz="3600" dirty="0" smtClean="0"/>
              <a:t>) x C ( OH</a:t>
            </a:r>
            <a:r>
              <a:rPr lang="cs-CZ" sz="3600" baseline="30000" dirty="0" smtClean="0"/>
              <a:t>-</a:t>
            </a:r>
            <a:r>
              <a:rPr lang="cs-CZ" sz="3600" dirty="0" smtClean="0"/>
              <a:t>) = 10 </a:t>
            </a:r>
            <a:r>
              <a:rPr lang="cs-CZ" sz="3600" baseline="30000" dirty="0" smtClean="0"/>
              <a:t>– 14</a:t>
            </a:r>
            <a:endParaRPr lang="cs-CZ" sz="3600" dirty="0" smtClean="0"/>
          </a:p>
          <a:p>
            <a:r>
              <a:rPr lang="cs-CZ" sz="3600" dirty="0" smtClean="0"/>
              <a:t>10 </a:t>
            </a:r>
            <a:r>
              <a:rPr lang="cs-CZ" sz="3600" baseline="30000" dirty="0" smtClean="0"/>
              <a:t>– 7 </a:t>
            </a:r>
            <a:r>
              <a:rPr lang="cs-CZ" sz="3600" dirty="0" smtClean="0"/>
              <a:t>x C ( OH</a:t>
            </a:r>
            <a:r>
              <a:rPr lang="cs-CZ" sz="3600" baseline="30000" dirty="0" smtClean="0"/>
              <a:t>-</a:t>
            </a:r>
            <a:r>
              <a:rPr lang="cs-CZ" sz="3600" dirty="0" smtClean="0"/>
              <a:t>) = 10 </a:t>
            </a:r>
            <a:r>
              <a:rPr lang="cs-CZ" sz="3600" baseline="30000" dirty="0" smtClean="0"/>
              <a:t>– 14</a:t>
            </a:r>
            <a:endParaRPr lang="cs-CZ" sz="3600" dirty="0" smtClean="0"/>
          </a:p>
          <a:p>
            <a:r>
              <a:rPr lang="cs-CZ" sz="3600" dirty="0" smtClean="0"/>
              <a:t>C ( OH</a:t>
            </a:r>
            <a:r>
              <a:rPr lang="cs-CZ" sz="3600" baseline="30000" dirty="0" smtClean="0"/>
              <a:t>-</a:t>
            </a:r>
            <a:r>
              <a:rPr lang="cs-CZ" sz="3600" dirty="0" smtClean="0"/>
              <a:t>) = 10 </a:t>
            </a:r>
            <a:r>
              <a:rPr lang="cs-CZ" sz="3600" baseline="30000" dirty="0" smtClean="0"/>
              <a:t>– 14</a:t>
            </a:r>
            <a:r>
              <a:rPr lang="cs-CZ" sz="3600" dirty="0" smtClean="0"/>
              <a:t>/ 10 </a:t>
            </a:r>
            <a:r>
              <a:rPr lang="cs-CZ" sz="3600" baseline="30000" dirty="0" smtClean="0"/>
              <a:t>– 7</a:t>
            </a:r>
            <a:endParaRPr lang="cs-CZ" sz="3600" dirty="0" smtClean="0"/>
          </a:p>
          <a:p>
            <a:r>
              <a:rPr lang="cs-CZ" sz="3600" dirty="0" smtClean="0"/>
              <a:t>C ( OH </a:t>
            </a:r>
            <a:r>
              <a:rPr lang="cs-CZ" sz="3600" baseline="30000" dirty="0" smtClean="0"/>
              <a:t>–</a:t>
            </a:r>
            <a:r>
              <a:rPr lang="cs-CZ" sz="3600" dirty="0" smtClean="0"/>
              <a:t> ) = 10 </a:t>
            </a:r>
            <a:r>
              <a:rPr lang="cs-CZ" sz="3600" baseline="30000" dirty="0" smtClean="0"/>
              <a:t>– 7 </a:t>
            </a:r>
            <a:r>
              <a:rPr lang="cs-CZ" sz="3600" dirty="0" smtClean="0"/>
              <a:t>mol/l </a:t>
            </a:r>
            <a:r>
              <a:rPr lang="cs-CZ" sz="3600" baseline="30000" dirty="0" smtClean="0"/>
              <a:t>– 1</a:t>
            </a:r>
          </a:p>
          <a:p>
            <a:endParaRPr lang="cs-CZ" sz="3600" dirty="0" smtClean="0"/>
          </a:p>
          <a:p>
            <a:pPr algn="ctr"/>
            <a:r>
              <a:rPr lang="cs-CZ" sz="3600" u="sng" dirty="0" smtClean="0"/>
              <a:t>10 </a:t>
            </a:r>
            <a:r>
              <a:rPr lang="cs-CZ" sz="3600" u="sng" baseline="30000" dirty="0" smtClean="0"/>
              <a:t>– 7 </a:t>
            </a:r>
            <a:r>
              <a:rPr lang="cs-CZ" sz="3600" u="sng" dirty="0" smtClean="0"/>
              <a:t> =  10 </a:t>
            </a:r>
            <a:r>
              <a:rPr lang="cs-CZ" sz="3600" u="sng" baseline="30000" dirty="0" smtClean="0"/>
              <a:t>- 7</a:t>
            </a:r>
            <a:endParaRPr lang="cs-CZ" sz="3600" u="sng" dirty="0" smtClean="0"/>
          </a:p>
          <a:p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5661248"/>
            <a:ext cx="46721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Roztok je neutrální, hodnota pH = 7.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27384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Použitá literatura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72816"/>
            <a:ext cx="800866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Peterka, Kocourek, Podzimek. Materiály pro 1. – 3. ročník učebního oboru Kadeřník.</a:t>
            </a:r>
          </a:p>
          <a:p>
            <a:r>
              <a:rPr lang="cs-CZ" dirty="0" smtClean="0"/>
              <a:t>3. vydání, Praha: </a:t>
            </a:r>
            <a:r>
              <a:rPr lang="cs-CZ" dirty="0" err="1" smtClean="0"/>
              <a:t>Informatorium</a:t>
            </a:r>
            <a:r>
              <a:rPr lang="cs-CZ" dirty="0" smtClean="0"/>
              <a:t>, 1999. ISBN 80 – 86073 – 38 – 6.</a:t>
            </a:r>
          </a:p>
          <a:p>
            <a:endParaRPr lang="cs-CZ" dirty="0" smtClean="0"/>
          </a:p>
          <a:p>
            <a:r>
              <a:rPr lang="cs-CZ" dirty="0" smtClean="0"/>
              <a:t>Václav Krs, Materiály I pro 1. a 2. ročník oboru Kosmetička. Vydání první, Praha: </a:t>
            </a:r>
          </a:p>
          <a:p>
            <a:r>
              <a:rPr lang="cs-CZ" dirty="0" err="1" smtClean="0"/>
              <a:t>Informatorium</a:t>
            </a:r>
            <a:r>
              <a:rPr lang="cs-CZ" dirty="0" smtClean="0"/>
              <a:t>, 2001. ISBN 80 – 86073 – 73 – 4.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637</Words>
  <Application>Microsoft Office PowerPoint</Application>
  <PresentationFormat>Předvádění na obrazovce (4:3)</PresentationFormat>
  <Paragraphs>122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Motív Office</vt:lpstr>
      <vt:lpstr>Snímek 1</vt:lpstr>
      <vt:lpstr>Hodnota pH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Snímka 1</dc:title>
  <dc:creator>Natálka</dc:creator>
  <cp:lastModifiedBy>user</cp:lastModifiedBy>
  <cp:revision>31</cp:revision>
  <dcterms:created xsi:type="dcterms:W3CDTF">2013-11-17T05:35:11Z</dcterms:created>
  <dcterms:modified xsi:type="dcterms:W3CDTF">2014-02-08T11:51:53Z</dcterms:modified>
</cp:coreProperties>
</file>