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63" r:id="rId4"/>
    <p:sldId id="257" r:id="rId5"/>
    <p:sldId id="258" r:id="rId6"/>
    <p:sldId id="260" r:id="rId7"/>
    <p:sldId id="261" r:id="rId8"/>
    <p:sldId id="262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79" autoAdjust="0"/>
    <p:restoredTop sz="94660"/>
  </p:normalViewPr>
  <p:slideViewPr>
    <p:cSldViewPr>
      <p:cViewPr varScale="1">
        <p:scale>
          <a:sx n="68" d="100"/>
          <a:sy n="68" d="100"/>
        </p:scale>
        <p:origin x="-13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4.xml"/><Relationship Id="rId5" Type="http://schemas.openxmlformats.org/officeDocument/2006/relationships/slide" Target="../slides/slide7.xml"/><Relationship Id="rId4" Type="http://schemas.openxmlformats.org/officeDocument/2006/relationships/slide" Target="../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535CAA-022E-4948-94A0-68E67D0C453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2274F8-8EED-40FE-B812-F83E06A24BB8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Vlastnosti peroxidu vodíku</a:t>
          </a:r>
          <a:endParaRPr lang="cs-CZ" dirty="0">
            <a:solidFill>
              <a:schemeClr val="tx1"/>
            </a:solidFill>
          </a:endParaRPr>
        </a:p>
      </dgm:t>
    </dgm:pt>
    <dgm:pt modelId="{02951D8C-B102-4F60-A4D5-52F6287273C4}" type="parTrans" cxnId="{6B22650A-2FF8-4821-9A51-15BD6D592C47}">
      <dgm:prSet/>
      <dgm:spPr/>
      <dgm:t>
        <a:bodyPr/>
        <a:lstStyle/>
        <a:p>
          <a:endParaRPr lang="cs-CZ"/>
        </a:p>
      </dgm:t>
    </dgm:pt>
    <dgm:pt modelId="{42768005-E42C-4715-9FDD-1D8B58E60DC3}" type="sibTrans" cxnId="{6B22650A-2FF8-4821-9A51-15BD6D592C47}">
      <dgm:prSet/>
      <dgm:spPr/>
      <dgm:t>
        <a:bodyPr/>
        <a:lstStyle/>
        <a:p>
          <a:endParaRPr lang="cs-CZ"/>
        </a:p>
      </dgm:t>
    </dgm:pt>
    <dgm:pt modelId="{91CE080C-8159-4FCA-86F1-93C45E38D59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Použití peroxidu vodíku</a:t>
          </a:r>
          <a:endParaRPr lang="cs-CZ" dirty="0"/>
        </a:p>
      </dgm:t>
    </dgm:pt>
    <dgm:pt modelId="{2EAEADD3-A641-4776-915A-BC201B358DF5}" type="parTrans" cxnId="{40E6E999-1792-4B6C-8962-A047BC721AD9}">
      <dgm:prSet/>
      <dgm:spPr/>
      <dgm:t>
        <a:bodyPr/>
        <a:lstStyle/>
        <a:p>
          <a:endParaRPr lang="cs-CZ"/>
        </a:p>
      </dgm:t>
    </dgm:pt>
    <dgm:pt modelId="{6A3CC90F-EA39-4AC7-882D-27C5B48E3204}" type="sibTrans" cxnId="{40E6E999-1792-4B6C-8962-A047BC721AD9}">
      <dgm:prSet/>
      <dgm:spPr/>
      <dgm:t>
        <a:bodyPr/>
        <a:lstStyle/>
        <a:p>
          <a:endParaRPr lang="cs-CZ"/>
        </a:p>
      </dgm:t>
    </dgm:pt>
    <dgm:pt modelId="{F2EDE365-EE43-4F52-B046-3BA9B3B087F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Formy, konzistence</a:t>
          </a:r>
          <a:endParaRPr lang="cs-CZ" dirty="0"/>
        </a:p>
      </dgm:t>
    </dgm:pt>
    <dgm:pt modelId="{7234A465-937F-48F3-83BF-4C9C4E9C6290}" type="parTrans" cxnId="{E28F44F6-D080-4384-8339-0D4E0535022C}">
      <dgm:prSet/>
      <dgm:spPr/>
      <dgm:t>
        <a:bodyPr/>
        <a:lstStyle/>
        <a:p>
          <a:endParaRPr lang="cs-CZ"/>
        </a:p>
      </dgm:t>
    </dgm:pt>
    <dgm:pt modelId="{64A5CCD3-F0D8-434E-B306-66683B0C0645}" type="sibTrans" cxnId="{E28F44F6-D080-4384-8339-0D4E0535022C}">
      <dgm:prSet/>
      <dgm:spPr/>
      <dgm:t>
        <a:bodyPr/>
        <a:lstStyle/>
        <a:p>
          <a:endParaRPr lang="cs-CZ"/>
        </a:p>
      </dgm:t>
    </dgm:pt>
    <dgm:pt modelId="{7C888A47-4C09-4828-A32E-D7F168E29891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Ředění, příprava potřebné koncentrace</a:t>
          </a:r>
          <a:endParaRPr lang="cs-CZ" dirty="0"/>
        </a:p>
      </dgm:t>
    </dgm:pt>
    <dgm:pt modelId="{514AC44D-65DE-4618-89E6-21D0DF74F7E7}" type="parTrans" cxnId="{A3FB4781-4804-4A87-9C9B-3744FBC99FAE}">
      <dgm:prSet/>
      <dgm:spPr/>
    </dgm:pt>
    <dgm:pt modelId="{83600353-AE6A-4B48-AA86-AB9D49107DBF}" type="sibTrans" cxnId="{A3FB4781-4804-4A87-9C9B-3744FBC99FAE}">
      <dgm:prSet/>
      <dgm:spPr/>
    </dgm:pt>
    <dgm:pt modelId="{F855437F-6DCB-44EE-A78F-57D7CE0B65C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Rozklad a stabilizace</a:t>
          </a:r>
          <a:endParaRPr lang="cs-CZ" dirty="0"/>
        </a:p>
      </dgm:t>
    </dgm:pt>
    <dgm:pt modelId="{26F697EF-FA24-478B-BA85-C2D8A98409EA}" type="parTrans" cxnId="{E074947A-D33D-4228-A02E-719E7B632070}">
      <dgm:prSet/>
      <dgm:spPr/>
    </dgm:pt>
    <dgm:pt modelId="{3740A297-DE81-4499-BFA8-A6AC3CDA0786}" type="sibTrans" cxnId="{E074947A-D33D-4228-A02E-719E7B632070}">
      <dgm:prSet/>
      <dgm:spPr/>
    </dgm:pt>
    <dgm:pt modelId="{9A0AD056-007C-469E-B347-42D7D4B03FB3}" type="pres">
      <dgm:prSet presAssocID="{1F535CAA-022E-4948-94A0-68E67D0C453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00F70F-3900-4BEE-8582-1A9872CFCA15}" type="pres">
      <dgm:prSet presAssocID="{942274F8-8EED-40FE-B812-F83E06A24BB8}" presName="parentLin" presStyleCnt="0"/>
      <dgm:spPr/>
    </dgm:pt>
    <dgm:pt modelId="{5D2A6281-23DD-4183-AB0B-2554B6E06ACB}" type="pres">
      <dgm:prSet presAssocID="{942274F8-8EED-40FE-B812-F83E06A24BB8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C0878E06-3C61-4EED-ACF7-C46A2AD0244D}" type="pres">
      <dgm:prSet presAssocID="{942274F8-8EED-40FE-B812-F83E06A24BB8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0858C4-6234-4556-9611-240C2CA4014D}" type="pres">
      <dgm:prSet presAssocID="{942274F8-8EED-40FE-B812-F83E06A24BB8}" presName="negativeSpace" presStyleCnt="0"/>
      <dgm:spPr/>
    </dgm:pt>
    <dgm:pt modelId="{EDB2061A-4A6A-496D-8FE6-8BE8A4B743B2}" type="pres">
      <dgm:prSet presAssocID="{942274F8-8EED-40FE-B812-F83E06A24BB8}" presName="childText" presStyleLbl="conFgAcc1" presStyleIdx="0" presStyleCnt="5">
        <dgm:presLayoutVars>
          <dgm:bulletEnabled val="1"/>
        </dgm:presLayoutVars>
      </dgm:prSet>
      <dgm:spPr/>
    </dgm:pt>
    <dgm:pt modelId="{03A40D7B-CE3C-4C6F-989D-75CB6A52F2B3}" type="pres">
      <dgm:prSet presAssocID="{42768005-E42C-4715-9FDD-1D8B58E60DC3}" presName="spaceBetweenRectangles" presStyleCnt="0"/>
      <dgm:spPr/>
    </dgm:pt>
    <dgm:pt modelId="{1EF4B339-F20F-4556-839C-3744BEFB77E4}" type="pres">
      <dgm:prSet presAssocID="{91CE080C-8159-4FCA-86F1-93C45E38D599}" presName="parentLin" presStyleCnt="0"/>
      <dgm:spPr/>
    </dgm:pt>
    <dgm:pt modelId="{7FE7449F-1372-462D-BE21-A4EE7288B61A}" type="pres">
      <dgm:prSet presAssocID="{91CE080C-8159-4FCA-86F1-93C45E38D599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C6DB0A1C-72A3-4517-9F4B-B1672586AFFF}" type="pres">
      <dgm:prSet presAssocID="{91CE080C-8159-4FCA-86F1-93C45E38D599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2DA922-5C0B-4FD5-9BE8-897D87506CE8}" type="pres">
      <dgm:prSet presAssocID="{91CE080C-8159-4FCA-86F1-93C45E38D599}" presName="negativeSpace" presStyleCnt="0"/>
      <dgm:spPr/>
    </dgm:pt>
    <dgm:pt modelId="{2262287D-CAC6-480E-B9DC-1F88671FF62C}" type="pres">
      <dgm:prSet presAssocID="{91CE080C-8159-4FCA-86F1-93C45E38D599}" presName="childText" presStyleLbl="conFgAcc1" presStyleIdx="1" presStyleCnt="5">
        <dgm:presLayoutVars>
          <dgm:bulletEnabled val="1"/>
        </dgm:presLayoutVars>
      </dgm:prSet>
      <dgm:spPr/>
    </dgm:pt>
    <dgm:pt modelId="{F59D1044-150A-44CD-98FE-B5FAA7C63802}" type="pres">
      <dgm:prSet presAssocID="{6A3CC90F-EA39-4AC7-882D-27C5B48E3204}" presName="spaceBetweenRectangles" presStyleCnt="0"/>
      <dgm:spPr/>
    </dgm:pt>
    <dgm:pt modelId="{BCC08FE0-0064-4BC8-B0D1-D8D78153B4B5}" type="pres">
      <dgm:prSet presAssocID="{F2EDE365-EE43-4F52-B046-3BA9B3B087F6}" presName="parentLin" presStyleCnt="0"/>
      <dgm:spPr/>
    </dgm:pt>
    <dgm:pt modelId="{166D74C7-DF21-4FA7-B663-FCFB5888CFC1}" type="pres">
      <dgm:prSet presAssocID="{F2EDE365-EE43-4F52-B046-3BA9B3B087F6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E657D619-DAAE-4010-A014-957744DB8C53}" type="pres">
      <dgm:prSet presAssocID="{F2EDE365-EE43-4F52-B046-3BA9B3B087F6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991A31-B1A6-40E4-8C21-58F952A7EE74}" type="pres">
      <dgm:prSet presAssocID="{F2EDE365-EE43-4F52-B046-3BA9B3B087F6}" presName="negativeSpace" presStyleCnt="0"/>
      <dgm:spPr/>
    </dgm:pt>
    <dgm:pt modelId="{DE280156-6145-4C10-84CC-DB56F79013F3}" type="pres">
      <dgm:prSet presAssocID="{F2EDE365-EE43-4F52-B046-3BA9B3B087F6}" presName="childText" presStyleLbl="conFgAcc1" presStyleIdx="2" presStyleCnt="5">
        <dgm:presLayoutVars>
          <dgm:bulletEnabled val="1"/>
        </dgm:presLayoutVars>
      </dgm:prSet>
      <dgm:spPr/>
    </dgm:pt>
    <dgm:pt modelId="{70ED1CD8-5079-4BF4-B9B9-A9758D553BE4}" type="pres">
      <dgm:prSet presAssocID="{64A5CCD3-F0D8-434E-B306-66683B0C0645}" presName="spaceBetweenRectangles" presStyleCnt="0"/>
      <dgm:spPr/>
    </dgm:pt>
    <dgm:pt modelId="{7075DA0C-09CD-4407-9C9D-3A2058058FFD}" type="pres">
      <dgm:prSet presAssocID="{F855437F-6DCB-44EE-A78F-57D7CE0B65CD}" presName="parentLin" presStyleCnt="0"/>
      <dgm:spPr/>
    </dgm:pt>
    <dgm:pt modelId="{6A8C274A-3209-4204-AF6B-35DDE9BF44E5}" type="pres">
      <dgm:prSet presAssocID="{F855437F-6DCB-44EE-A78F-57D7CE0B65CD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EE303B91-0F65-4FCB-8FC0-303D59E3A87D}" type="pres">
      <dgm:prSet presAssocID="{F855437F-6DCB-44EE-A78F-57D7CE0B65CD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575645-DCD4-4642-9A3A-A443FB17A234}" type="pres">
      <dgm:prSet presAssocID="{F855437F-6DCB-44EE-A78F-57D7CE0B65CD}" presName="negativeSpace" presStyleCnt="0"/>
      <dgm:spPr/>
    </dgm:pt>
    <dgm:pt modelId="{D6308315-0896-4DE6-AC94-9B90A62948E3}" type="pres">
      <dgm:prSet presAssocID="{F855437F-6DCB-44EE-A78F-57D7CE0B65CD}" presName="childText" presStyleLbl="conFgAcc1" presStyleIdx="3" presStyleCnt="5">
        <dgm:presLayoutVars>
          <dgm:bulletEnabled val="1"/>
        </dgm:presLayoutVars>
      </dgm:prSet>
      <dgm:spPr/>
    </dgm:pt>
    <dgm:pt modelId="{BA09FAAE-A815-4C4E-B992-9911BA503C7C}" type="pres">
      <dgm:prSet presAssocID="{3740A297-DE81-4499-BFA8-A6AC3CDA0786}" presName="spaceBetweenRectangles" presStyleCnt="0"/>
      <dgm:spPr/>
    </dgm:pt>
    <dgm:pt modelId="{34694166-7971-40D2-9023-B08860DB20D6}" type="pres">
      <dgm:prSet presAssocID="{7C888A47-4C09-4828-A32E-D7F168E29891}" presName="parentLin" presStyleCnt="0"/>
      <dgm:spPr/>
    </dgm:pt>
    <dgm:pt modelId="{2978F85C-C1E3-4B7C-92FF-D7BF612BBAFC}" type="pres">
      <dgm:prSet presAssocID="{7C888A47-4C09-4828-A32E-D7F168E29891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A1B37F69-2D7B-4051-96A4-B50891D6E7C3}" type="pres">
      <dgm:prSet presAssocID="{7C888A47-4C09-4828-A32E-D7F168E29891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B5D1AC-44B1-4B22-9DA5-C5617602D397}" type="pres">
      <dgm:prSet presAssocID="{7C888A47-4C09-4828-A32E-D7F168E29891}" presName="negativeSpace" presStyleCnt="0"/>
      <dgm:spPr/>
    </dgm:pt>
    <dgm:pt modelId="{BC6FA981-2656-4BC0-B64E-D5D432C3E39B}" type="pres">
      <dgm:prSet presAssocID="{7C888A47-4C09-4828-A32E-D7F168E2989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022C680-B89E-4E43-8E5C-A6A6E1C45671}" type="presOf" srcId="{942274F8-8EED-40FE-B812-F83E06A24BB8}" destId="{5D2A6281-23DD-4183-AB0B-2554B6E06ACB}" srcOrd="0" destOrd="0" presId="urn:microsoft.com/office/officeart/2005/8/layout/list1"/>
    <dgm:cxn modelId="{C8D09BC8-13F7-415D-9F98-C81F24270A1A}" type="presOf" srcId="{7C888A47-4C09-4828-A32E-D7F168E29891}" destId="{2978F85C-C1E3-4B7C-92FF-D7BF612BBAFC}" srcOrd="0" destOrd="0" presId="urn:microsoft.com/office/officeart/2005/8/layout/list1"/>
    <dgm:cxn modelId="{F8B1A939-1AF5-4842-A3D8-7F3E6E89109C}" type="presOf" srcId="{91CE080C-8159-4FCA-86F1-93C45E38D599}" destId="{7FE7449F-1372-462D-BE21-A4EE7288B61A}" srcOrd="0" destOrd="0" presId="urn:microsoft.com/office/officeart/2005/8/layout/list1"/>
    <dgm:cxn modelId="{A3FB4781-4804-4A87-9C9B-3744FBC99FAE}" srcId="{1F535CAA-022E-4948-94A0-68E67D0C4534}" destId="{7C888A47-4C09-4828-A32E-D7F168E29891}" srcOrd="4" destOrd="0" parTransId="{514AC44D-65DE-4618-89E6-21D0DF74F7E7}" sibTransId="{83600353-AE6A-4B48-AA86-AB9D49107DBF}"/>
    <dgm:cxn modelId="{2520743E-D910-4894-B215-767F6B17812D}" type="presOf" srcId="{1F535CAA-022E-4948-94A0-68E67D0C4534}" destId="{9A0AD056-007C-469E-B347-42D7D4B03FB3}" srcOrd="0" destOrd="0" presId="urn:microsoft.com/office/officeart/2005/8/layout/list1"/>
    <dgm:cxn modelId="{E074947A-D33D-4228-A02E-719E7B632070}" srcId="{1F535CAA-022E-4948-94A0-68E67D0C4534}" destId="{F855437F-6DCB-44EE-A78F-57D7CE0B65CD}" srcOrd="3" destOrd="0" parTransId="{26F697EF-FA24-478B-BA85-C2D8A98409EA}" sibTransId="{3740A297-DE81-4499-BFA8-A6AC3CDA0786}"/>
    <dgm:cxn modelId="{5B9B779E-DFE1-4B89-ACA9-3564258C2F1D}" type="presOf" srcId="{F855437F-6DCB-44EE-A78F-57D7CE0B65CD}" destId="{EE303B91-0F65-4FCB-8FC0-303D59E3A87D}" srcOrd="1" destOrd="0" presId="urn:microsoft.com/office/officeart/2005/8/layout/list1"/>
    <dgm:cxn modelId="{40E6E999-1792-4B6C-8962-A047BC721AD9}" srcId="{1F535CAA-022E-4948-94A0-68E67D0C4534}" destId="{91CE080C-8159-4FCA-86F1-93C45E38D599}" srcOrd="1" destOrd="0" parTransId="{2EAEADD3-A641-4776-915A-BC201B358DF5}" sibTransId="{6A3CC90F-EA39-4AC7-882D-27C5B48E3204}"/>
    <dgm:cxn modelId="{D83CB4A4-DE36-4924-8748-A34A65E52B12}" type="presOf" srcId="{F855437F-6DCB-44EE-A78F-57D7CE0B65CD}" destId="{6A8C274A-3209-4204-AF6B-35DDE9BF44E5}" srcOrd="0" destOrd="0" presId="urn:microsoft.com/office/officeart/2005/8/layout/list1"/>
    <dgm:cxn modelId="{6B22650A-2FF8-4821-9A51-15BD6D592C47}" srcId="{1F535CAA-022E-4948-94A0-68E67D0C4534}" destId="{942274F8-8EED-40FE-B812-F83E06A24BB8}" srcOrd="0" destOrd="0" parTransId="{02951D8C-B102-4F60-A4D5-52F6287273C4}" sibTransId="{42768005-E42C-4715-9FDD-1D8B58E60DC3}"/>
    <dgm:cxn modelId="{E28F44F6-D080-4384-8339-0D4E0535022C}" srcId="{1F535CAA-022E-4948-94A0-68E67D0C4534}" destId="{F2EDE365-EE43-4F52-B046-3BA9B3B087F6}" srcOrd="2" destOrd="0" parTransId="{7234A465-937F-48F3-83BF-4C9C4E9C6290}" sibTransId="{64A5CCD3-F0D8-434E-B306-66683B0C0645}"/>
    <dgm:cxn modelId="{C5CD76A0-EABD-4F19-B151-21CC2021ECBB}" type="presOf" srcId="{91CE080C-8159-4FCA-86F1-93C45E38D599}" destId="{C6DB0A1C-72A3-4517-9F4B-B1672586AFFF}" srcOrd="1" destOrd="0" presId="urn:microsoft.com/office/officeart/2005/8/layout/list1"/>
    <dgm:cxn modelId="{98FDA4DC-64F6-493F-B3E9-24E3DF9F0A22}" type="presOf" srcId="{942274F8-8EED-40FE-B812-F83E06A24BB8}" destId="{C0878E06-3C61-4EED-ACF7-C46A2AD0244D}" srcOrd="1" destOrd="0" presId="urn:microsoft.com/office/officeart/2005/8/layout/list1"/>
    <dgm:cxn modelId="{3E220631-C138-4099-9BC4-545BDC4A8F3E}" type="presOf" srcId="{F2EDE365-EE43-4F52-B046-3BA9B3B087F6}" destId="{166D74C7-DF21-4FA7-B663-FCFB5888CFC1}" srcOrd="0" destOrd="0" presId="urn:microsoft.com/office/officeart/2005/8/layout/list1"/>
    <dgm:cxn modelId="{A4B1B270-866D-4C8C-B7C0-928420AD46F5}" type="presOf" srcId="{7C888A47-4C09-4828-A32E-D7F168E29891}" destId="{A1B37F69-2D7B-4051-96A4-B50891D6E7C3}" srcOrd="1" destOrd="0" presId="urn:microsoft.com/office/officeart/2005/8/layout/list1"/>
    <dgm:cxn modelId="{C7C25BF0-9083-4A46-8498-158E9D47C4DE}" type="presOf" srcId="{F2EDE365-EE43-4F52-B046-3BA9B3B087F6}" destId="{E657D619-DAAE-4010-A014-957744DB8C53}" srcOrd="1" destOrd="0" presId="urn:microsoft.com/office/officeart/2005/8/layout/list1"/>
    <dgm:cxn modelId="{23D4DF11-6F61-4F52-9166-9EE0A3DAF1D5}" type="presParOf" srcId="{9A0AD056-007C-469E-B347-42D7D4B03FB3}" destId="{7400F70F-3900-4BEE-8582-1A9872CFCA15}" srcOrd="0" destOrd="0" presId="urn:microsoft.com/office/officeart/2005/8/layout/list1"/>
    <dgm:cxn modelId="{51C9EBE4-5E9D-4481-96BE-0F2462B7DDC8}" type="presParOf" srcId="{7400F70F-3900-4BEE-8582-1A9872CFCA15}" destId="{5D2A6281-23DD-4183-AB0B-2554B6E06ACB}" srcOrd="0" destOrd="0" presId="urn:microsoft.com/office/officeart/2005/8/layout/list1"/>
    <dgm:cxn modelId="{7D603ACD-76EB-4F65-B90D-131BB9DBB3FA}" type="presParOf" srcId="{7400F70F-3900-4BEE-8582-1A9872CFCA15}" destId="{C0878E06-3C61-4EED-ACF7-C46A2AD0244D}" srcOrd="1" destOrd="0" presId="urn:microsoft.com/office/officeart/2005/8/layout/list1"/>
    <dgm:cxn modelId="{55FC6F6B-8E10-46D4-8ED1-36C2036F67B5}" type="presParOf" srcId="{9A0AD056-007C-469E-B347-42D7D4B03FB3}" destId="{460858C4-6234-4556-9611-240C2CA4014D}" srcOrd="1" destOrd="0" presId="urn:microsoft.com/office/officeart/2005/8/layout/list1"/>
    <dgm:cxn modelId="{E0183C19-0066-44FA-9C75-5E298B6BE911}" type="presParOf" srcId="{9A0AD056-007C-469E-B347-42D7D4B03FB3}" destId="{EDB2061A-4A6A-496D-8FE6-8BE8A4B743B2}" srcOrd="2" destOrd="0" presId="urn:microsoft.com/office/officeart/2005/8/layout/list1"/>
    <dgm:cxn modelId="{5A05DAF9-BA19-4A83-B76D-D15BB6967983}" type="presParOf" srcId="{9A0AD056-007C-469E-B347-42D7D4B03FB3}" destId="{03A40D7B-CE3C-4C6F-989D-75CB6A52F2B3}" srcOrd="3" destOrd="0" presId="urn:microsoft.com/office/officeart/2005/8/layout/list1"/>
    <dgm:cxn modelId="{660D9BE2-4C80-434D-B406-E087364F5801}" type="presParOf" srcId="{9A0AD056-007C-469E-B347-42D7D4B03FB3}" destId="{1EF4B339-F20F-4556-839C-3744BEFB77E4}" srcOrd="4" destOrd="0" presId="urn:microsoft.com/office/officeart/2005/8/layout/list1"/>
    <dgm:cxn modelId="{CE76F45F-C0AE-4F6D-9142-C18C479976EC}" type="presParOf" srcId="{1EF4B339-F20F-4556-839C-3744BEFB77E4}" destId="{7FE7449F-1372-462D-BE21-A4EE7288B61A}" srcOrd="0" destOrd="0" presId="urn:microsoft.com/office/officeart/2005/8/layout/list1"/>
    <dgm:cxn modelId="{1E9982C9-A091-4A96-9F96-64BB27FEFBB3}" type="presParOf" srcId="{1EF4B339-F20F-4556-839C-3744BEFB77E4}" destId="{C6DB0A1C-72A3-4517-9F4B-B1672586AFFF}" srcOrd="1" destOrd="0" presId="urn:microsoft.com/office/officeart/2005/8/layout/list1"/>
    <dgm:cxn modelId="{1C87C6D4-3B4E-431F-B4D7-BF6815893AFE}" type="presParOf" srcId="{9A0AD056-007C-469E-B347-42D7D4B03FB3}" destId="{8C2DA922-5C0B-4FD5-9BE8-897D87506CE8}" srcOrd="5" destOrd="0" presId="urn:microsoft.com/office/officeart/2005/8/layout/list1"/>
    <dgm:cxn modelId="{0E905F75-063C-4201-A04C-443E4AA3EECF}" type="presParOf" srcId="{9A0AD056-007C-469E-B347-42D7D4B03FB3}" destId="{2262287D-CAC6-480E-B9DC-1F88671FF62C}" srcOrd="6" destOrd="0" presId="urn:microsoft.com/office/officeart/2005/8/layout/list1"/>
    <dgm:cxn modelId="{D3CF572C-3AC5-437E-971B-37C3CD72A365}" type="presParOf" srcId="{9A0AD056-007C-469E-B347-42D7D4B03FB3}" destId="{F59D1044-150A-44CD-98FE-B5FAA7C63802}" srcOrd="7" destOrd="0" presId="urn:microsoft.com/office/officeart/2005/8/layout/list1"/>
    <dgm:cxn modelId="{9E22D644-06A3-4ED0-B68F-B83FA0FDC0B3}" type="presParOf" srcId="{9A0AD056-007C-469E-B347-42D7D4B03FB3}" destId="{BCC08FE0-0064-4BC8-B0D1-D8D78153B4B5}" srcOrd="8" destOrd="0" presId="urn:microsoft.com/office/officeart/2005/8/layout/list1"/>
    <dgm:cxn modelId="{7F2C3CBF-8487-4E0D-89F3-486C24B32651}" type="presParOf" srcId="{BCC08FE0-0064-4BC8-B0D1-D8D78153B4B5}" destId="{166D74C7-DF21-4FA7-B663-FCFB5888CFC1}" srcOrd="0" destOrd="0" presId="urn:microsoft.com/office/officeart/2005/8/layout/list1"/>
    <dgm:cxn modelId="{9BDBE764-C441-4418-912F-17627341D929}" type="presParOf" srcId="{BCC08FE0-0064-4BC8-B0D1-D8D78153B4B5}" destId="{E657D619-DAAE-4010-A014-957744DB8C53}" srcOrd="1" destOrd="0" presId="urn:microsoft.com/office/officeart/2005/8/layout/list1"/>
    <dgm:cxn modelId="{49E99D77-7D92-4C63-B655-EA6591084443}" type="presParOf" srcId="{9A0AD056-007C-469E-B347-42D7D4B03FB3}" destId="{7D991A31-B1A6-40E4-8C21-58F952A7EE74}" srcOrd="9" destOrd="0" presId="urn:microsoft.com/office/officeart/2005/8/layout/list1"/>
    <dgm:cxn modelId="{BA8D7C3E-BBF6-42A9-BA3F-B4CF1D75FF62}" type="presParOf" srcId="{9A0AD056-007C-469E-B347-42D7D4B03FB3}" destId="{DE280156-6145-4C10-84CC-DB56F79013F3}" srcOrd="10" destOrd="0" presId="urn:microsoft.com/office/officeart/2005/8/layout/list1"/>
    <dgm:cxn modelId="{28A5C766-2F98-4A5E-9DD2-95DEF3001BEA}" type="presParOf" srcId="{9A0AD056-007C-469E-B347-42D7D4B03FB3}" destId="{70ED1CD8-5079-4BF4-B9B9-A9758D553BE4}" srcOrd="11" destOrd="0" presId="urn:microsoft.com/office/officeart/2005/8/layout/list1"/>
    <dgm:cxn modelId="{929EA68E-532E-4C29-92EC-29A6426AE560}" type="presParOf" srcId="{9A0AD056-007C-469E-B347-42D7D4B03FB3}" destId="{7075DA0C-09CD-4407-9C9D-3A2058058FFD}" srcOrd="12" destOrd="0" presId="urn:microsoft.com/office/officeart/2005/8/layout/list1"/>
    <dgm:cxn modelId="{3EE07783-35E4-458F-9A78-882CB535A9CF}" type="presParOf" srcId="{7075DA0C-09CD-4407-9C9D-3A2058058FFD}" destId="{6A8C274A-3209-4204-AF6B-35DDE9BF44E5}" srcOrd="0" destOrd="0" presId="urn:microsoft.com/office/officeart/2005/8/layout/list1"/>
    <dgm:cxn modelId="{EFF8AD5A-3BE2-420D-810B-62808C81DC8E}" type="presParOf" srcId="{7075DA0C-09CD-4407-9C9D-3A2058058FFD}" destId="{EE303B91-0F65-4FCB-8FC0-303D59E3A87D}" srcOrd="1" destOrd="0" presId="urn:microsoft.com/office/officeart/2005/8/layout/list1"/>
    <dgm:cxn modelId="{5A02DCC4-5F19-4493-A4A6-001972D5B9F9}" type="presParOf" srcId="{9A0AD056-007C-469E-B347-42D7D4B03FB3}" destId="{2D575645-DCD4-4642-9A3A-A443FB17A234}" srcOrd="13" destOrd="0" presId="urn:microsoft.com/office/officeart/2005/8/layout/list1"/>
    <dgm:cxn modelId="{B68A6675-6B11-43BE-9694-0703AC8F3BC3}" type="presParOf" srcId="{9A0AD056-007C-469E-B347-42D7D4B03FB3}" destId="{D6308315-0896-4DE6-AC94-9B90A62948E3}" srcOrd="14" destOrd="0" presId="urn:microsoft.com/office/officeart/2005/8/layout/list1"/>
    <dgm:cxn modelId="{FB29208A-FA48-4651-A78B-2E5390A4C2FB}" type="presParOf" srcId="{9A0AD056-007C-469E-B347-42D7D4B03FB3}" destId="{BA09FAAE-A815-4C4E-B992-9911BA503C7C}" srcOrd="15" destOrd="0" presId="urn:microsoft.com/office/officeart/2005/8/layout/list1"/>
    <dgm:cxn modelId="{8CDCAA0B-464D-4E0D-9381-35796D37B4D4}" type="presParOf" srcId="{9A0AD056-007C-469E-B347-42D7D4B03FB3}" destId="{34694166-7971-40D2-9023-B08860DB20D6}" srcOrd="16" destOrd="0" presId="urn:microsoft.com/office/officeart/2005/8/layout/list1"/>
    <dgm:cxn modelId="{F2B571B1-3E55-456A-B2B6-21568D5FD839}" type="presParOf" srcId="{34694166-7971-40D2-9023-B08860DB20D6}" destId="{2978F85C-C1E3-4B7C-92FF-D7BF612BBAFC}" srcOrd="0" destOrd="0" presId="urn:microsoft.com/office/officeart/2005/8/layout/list1"/>
    <dgm:cxn modelId="{C4EAC92E-64DE-4789-8814-77BB02A2B20E}" type="presParOf" srcId="{34694166-7971-40D2-9023-B08860DB20D6}" destId="{A1B37F69-2D7B-4051-96A4-B50891D6E7C3}" srcOrd="1" destOrd="0" presId="urn:microsoft.com/office/officeart/2005/8/layout/list1"/>
    <dgm:cxn modelId="{4BB2D771-3719-4A51-923D-EBE6CC6A92D1}" type="presParOf" srcId="{9A0AD056-007C-469E-B347-42D7D4B03FB3}" destId="{77B5D1AC-44B1-4B22-9DA5-C5617602D397}" srcOrd="17" destOrd="0" presId="urn:microsoft.com/office/officeart/2005/8/layout/list1"/>
    <dgm:cxn modelId="{449A9E03-31D1-42F6-BFCE-2425A0B1743F}" type="presParOf" srcId="{9A0AD056-007C-469E-B347-42D7D4B03FB3}" destId="{BC6FA981-2656-4BC0-B64E-D5D432C3E39B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DB2061A-4A6A-496D-8FE6-8BE8A4B743B2}">
      <dsp:nvSpPr>
        <dsp:cNvPr id="0" name=""/>
        <dsp:cNvSpPr/>
      </dsp:nvSpPr>
      <dsp:spPr>
        <a:xfrm>
          <a:off x="0" y="30507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878E06-3C61-4EED-ACF7-C46A2AD0244D}">
      <dsp:nvSpPr>
        <dsp:cNvPr id="0" name=""/>
        <dsp:cNvSpPr/>
      </dsp:nvSpPr>
      <dsp:spPr>
        <a:xfrm>
          <a:off x="304800" y="3939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Vlastnosti peroxidu vodíku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304800" y="39399"/>
        <a:ext cx="4267200" cy="531360"/>
      </dsp:txXfrm>
    </dsp:sp>
    <dsp:sp modelId="{2262287D-CAC6-480E-B9DC-1F88671FF62C}">
      <dsp:nvSpPr>
        <dsp:cNvPr id="0" name=""/>
        <dsp:cNvSpPr/>
      </dsp:nvSpPr>
      <dsp:spPr>
        <a:xfrm>
          <a:off x="0" y="112155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B0A1C-72A3-4517-9F4B-B1672586AFFF}">
      <dsp:nvSpPr>
        <dsp:cNvPr id="0" name=""/>
        <dsp:cNvSpPr/>
      </dsp:nvSpPr>
      <dsp:spPr>
        <a:xfrm>
          <a:off x="304800" y="85587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Použití peroxidu vodíku</a:t>
          </a:r>
          <a:endParaRPr lang="cs-CZ" sz="1800" kern="1200" dirty="0"/>
        </a:p>
      </dsp:txBody>
      <dsp:txXfrm>
        <a:off x="304800" y="855879"/>
        <a:ext cx="4267200" cy="531360"/>
      </dsp:txXfrm>
    </dsp:sp>
    <dsp:sp modelId="{DE280156-6145-4C10-84CC-DB56F79013F3}">
      <dsp:nvSpPr>
        <dsp:cNvPr id="0" name=""/>
        <dsp:cNvSpPr/>
      </dsp:nvSpPr>
      <dsp:spPr>
        <a:xfrm>
          <a:off x="0" y="193803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7D619-DAAE-4010-A014-957744DB8C53}">
      <dsp:nvSpPr>
        <dsp:cNvPr id="0" name=""/>
        <dsp:cNvSpPr/>
      </dsp:nvSpPr>
      <dsp:spPr>
        <a:xfrm>
          <a:off x="304800" y="167235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Formy, konzistence</a:t>
          </a:r>
          <a:endParaRPr lang="cs-CZ" sz="1800" kern="1200" dirty="0"/>
        </a:p>
      </dsp:txBody>
      <dsp:txXfrm>
        <a:off x="304800" y="1672359"/>
        <a:ext cx="4267200" cy="531360"/>
      </dsp:txXfrm>
    </dsp:sp>
    <dsp:sp modelId="{D6308315-0896-4DE6-AC94-9B90A62948E3}">
      <dsp:nvSpPr>
        <dsp:cNvPr id="0" name=""/>
        <dsp:cNvSpPr/>
      </dsp:nvSpPr>
      <dsp:spPr>
        <a:xfrm>
          <a:off x="0" y="275452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03B91-0F65-4FCB-8FC0-303D59E3A87D}">
      <dsp:nvSpPr>
        <dsp:cNvPr id="0" name=""/>
        <dsp:cNvSpPr/>
      </dsp:nvSpPr>
      <dsp:spPr>
        <a:xfrm>
          <a:off x="304800" y="248884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Rozklad a stabilizace</a:t>
          </a:r>
          <a:endParaRPr lang="cs-CZ" sz="1800" kern="1200" dirty="0"/>
        </a:p>
      </dsp:txBody>
      <dsp:txXfrm>
        <a:off x="304800" y="2488840"/>
        <a:ext cx="4267200" cy="531360"/>
      </dsp:txXfrm>
    </dsp:sp>
    <dsp:sp modelId="{BC6FA981-2656-4BC0-B64E-D5D432C3E39B}">
      <dsp:nvSpPr>
        <dsp:cNvPr id="0" name=""/>
        <dsp:cNvSpPr/>
      </dsp:nvSpPr>
      <dsp:spPr>
        <a:xfrm>
          <a:off x="0" y="357100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B37F69-2D7B-4051-96A4-B50891D6E7C3}">
      <dsp:nvSpPr>
        <dsp:cNvPr id="0" name=""/>
        <dsp:cNvSpPr/>
      </dsp:nvSpPr>
      <dsp:spPr>
        <a:xfrm>
          <a:off x="304800" y="330532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Ředění, příprava potřebné koncentrace</a:t>
          </a:r>
          <a:endParaRPr lang="cs-CZ" sz="1800" kern="1200" dirty="0"/>
        </a:p>
      </dsp:txBody>
      <dsp:txXfrm>
        <a:off x="304800" y="3305320"/>
        <a:ext cx="4267200" cy="531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7" name="Zástupný symbol dátum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8" name="Zástupný symbol päty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čísla snímky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dátum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Zástupný symbol päty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čísla snímky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3" name="Zástupný symbol päty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nadpis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C6ADA7-9041-43B0-A4A3-0D8C7EC9A5D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6B926-C8DF-4A0C-AD1A-91FE5ABFE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ľka 1"/>
          <p:cNvGraphicFramePr>
            <a:graphicFrameLocks noGrp="1"/>
          </p:cNvGraphicFramePr>
          <p:nvPr/>
        </p:nvGraphicFramePr>
        <p:xfrm>
          <a:off x="251520" y="1556792"/>
          <a:ext cx="8568953" cy="48049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1596"/>
                <a:gridCol w="5887357"/>
              </a:tblGrid>
              <a:tr h="437769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VYS_32_INOVACE_489_Peroxid vodíku.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</a:t>
                      </a:r>
                      <a:r>
                        <a:rPr lang="cs-CZ" baseline="0" smtClean="0"/>
                        <a:t>. </a:t>
                      </a:r>
                      <a:r>
                        <a:rPr lang="cs-CZ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7. 8. 2013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Materi</a:t>
                      </a:r>
                      <a:r>
                        <a:rPr lang="cs-CZ" sz="1200" dirty="0" err="1" smtClean="0"/>
                        <a:t>ál</a:t>
                      </a:r>
                      <a:r>
                        <a:rPr lang="cs-CZ" sz="1200" baseline="0" dirty="0" smtClean="0"/>
                        <a:t> je určený žákům druhého ročníku oboru Kadeřník. Prezentace by měla žáky interaktivní a názornou formou  seznámit s vlastnostmi peroxidu vodíku, s použitím této chemikálie v praxi a s možností využití při kadeřnických úkonech. Prakticky si žáci pak vyzkouší jak lze snížit koncentraci této látky . Časová dotace 45 minut. </a:t>
                      </a:r>
                      <a:endParaRPr lang="cs-CZ" sz="1200" dirty="0"/>
                    </a:p>
                  </a:txBody>
                  <a:tcPr/>
                </a:tc>
              </a:tr>
              <a:tr h="71842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Prezentace je rozdělena na část teoretickou , výkladovou, která má žákům usnadnit pochopení této problematiky. V další části s použitím animace  je vzorový výpočet snížení koncentrace  peroxidu vodíku. V závěru potom žáci mají na procvičení a ověření si znalostí dva </a:t>
                      </a:r>
                      <a:r>
                        <a:rPr lang="cs-CZ" sz="1200" smtClean="0"/>
                        <a:t>obdobné příklady. 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60648"/>
            <a:ext cx="5339625" cy="1117472"/>
          </a:xfrm>
          <a:prstGeom prst="rect">
            <a:avLst/>
          </a:prstGeom>
        </p:spPr>
      </p:pic>
      <p:pic>
        <p:nvPicPr>
          <p:cNvPr id="4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60648"/>
            <a:ext cx="1540197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PEROXID VODÍKU</a:t>
            </a:r>
            <a:endParaRPr lang="cs-CZ" sz="6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okTextu 2"/>
          <p:cNvSpPr txBox="1"/>
          <p:nvPr/>
        </p:nvSpPr>
        <p:spPr>
          <a:xfrm>
            <a:off x="3203848" y="260648"/>
            <a:ext cx="2147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u="sng" dirty="0" smtClean="0">
                <a:solidFill>
                  <a:schemeClr val="accent1">
                    <a:lumMod val="75000"/>
                  </a:schemeClr>
                </a:solidFill>
              </a:rPr>
              <a:t>Vlastnosti:</a:t>
            </a:r>
            <a:endParaRPr lang="cs-CZ" sz="3600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BlokTextu 3"/>
          <p:cNvSpPr txBox="1"/>
          <p:nvPr/>
        </p:nvSpPr>
        <p:spPr>
          <a:xfrm>
            <a:off x="539552" y="980728"/>
            <a:ext cx="631891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nestálá sloučenina vodíku a kyslíku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bezbarvá, nepáchnoucí kapalina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tuhne při – 2 st. C, vře při 84 st. C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dobře rozpustný ve vodě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látka slabě kyselá, pH 6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silně leptavá látka</a:t>
            </a:r>
            <a:endParaRPr lang="cs-CZ" sz="3200" dirty="0"/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7452320" y="58052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707904" y="548680"/>
            <a:ext cx="15716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u="sng" dirty="0" smtClean="0">
                <a:solidFill>
                  <a:schemeClr val="accent1">
                    <a:lumMod val="75000"/>
                  </a:schemeClr>
                </a:solidFill>
              </a:rPr>
              <a:t>Použití:</a:t>
            </a:r>
            <a:endParaRPr lang="cs-CZ" sz="3600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395536" y="1772816"/>
            <a:ext cx="828483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 – 2 % roztok – ustálení vlasů při preparaci</a:t>
            </a:r>
          </a:p>
          <a:p>
            <a:endParaRPr lang="cs-CZ" sz="3200" dirty="0" smtClean="0"/>
          </a:p>
          <a:p>
            <a:r>
              <a:rPr lang="cs-CZ" sz="3200" dirty="0" smtClean="0"/>
              <a:t>3 % roztok        - dezinfekce drobných poranění</a:t>
            </a:r>
          </a:p>
          <a:p>
            <a:endParaRPr lang="cs-CZ" sz="3200" dirty="0" smtClean="0"/>
          </a:p>
          <a:p>
            <a:r>
              <a:rPr lang="cs-CZ" sz="3200" dirty="0" smtClean="0"/>
              <a:t>3 – 6 % roztok  - barvení oxidačními barvami</a:t>
            </a:r>
          </a:p>
          <a:p>
            <a:endParaRPr lang="cs-CZ" sz="3200" dirty="0" smtClean="0"/>
          </a:p>
          <a:p>
            <a:r>
              <a:rPr lang="cs-CZ" sz="3200" dirty="0" smtClean="0"/>
              <a:t>4 – 10 % roztok – odbarvování a melírování vlasů</a:t>
            </a:r>
            <a:endParaRPr lang="cs-CZ" sz="3200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596336" y="594928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195736" y="476672"/>
            <a:ext cx="44616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u="sng" dirty="0" smtClean="0">
                <a:solidFill>
                  <a:schemeClr val="accent1">
                    <a:lumMod val="75000"/>
                  </a:schemeClr>
                </a:solidFill>
              </a:rPr>
              <a:t>Formy peroxidu vodíku</a:t>
            </a:r>
            <a:endParaRPr lang="cs-CZ" sz="3600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251520" y="1556792"/>
            <a:ext cx="8724504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Tuhý – tableta ( již se nepoužívá)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Tekutý – možno ředit s vodou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Emulze – nejpoužívanější, obsahuje tukovou</a:t>
            </a:r>
          </a:p>
          <a:p>
            <a:r>
              <a:rPr lang="cs-CZ" sz="3200" dirty="0" smtClean="0"/>
              <a:t>                    složku, která omezuje narušení rohoviny</a:t>
            </a:r>
          </a:p>
          <a:p>
            <a:r>
              <a:rPr lang="cs-CZ" sz="3200" dirty="0" smtClean="0"/>
              <a:t>                    vlasu</a:t>
            </a:r>
          </a:p>
          <a:p>
            <a:r>
              <a:rPr lang="cs-CZ" sz="3200" dirty="0" smtClean="0"/>
              <a:t>                 </a:t>
            </a:r>
            <a:endParaRPr lang="cs-CZ" sz="3200" dirty="0"/>
          </a:p>
        </p:txBody>
      </p:sp>
      <p:sp>
        <p:nvSpPr>
          <p:cNvPr id="4" name="BlokTextu 3"/>
          <p:cNvSpPr txBox="1"/>
          <p:nvPr/>
        </p:nvSpPr>
        <p:spPr>
          <a:xfrm>
            <a:off x="323528" y="5589240"/>
            <a:ext cx="788081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Skladování</a:t>
            </a:r>
            <a:r>
              <a:rPr lang="cs-CZ" sz="3200" dirty="0" smtClean="0"/>
              <a:t> – v tmavých uzavřených lahvích na </a:t>
            </a:r>
          </a:p>
          <a:p>
            <a:r>
              <a:rPr lang="cs-CZ" sz="3200" dirty="0" smtClean="0"/>
              <a:t>                        chladném místě.</a:t>
            </a:r>
            <a:endParaRPr lang="cs-CZ" sz="3200" dirty="0"/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7740352" y="616530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1043608" y="620688"/>
            <a:ext cx="70793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u="sng" dirty="0" smtClean="0">
                <a:solidFill>
                  <a:schemeClr val="accent1">
                    <a:lumMod val="75000"/>
                  </a:schemeClr>
                </a:solidFill>
              </a:rPr>
              <a:t>Rozklad a stabilizace peroxidu vodíku</a:t>
            </a:r>
            <a:endParaRPr lang="cs-CZ" sz="3600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899592" y="1844824"/>
            <a:ext cx="760310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Rozklad urychluje: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světlo, teplo, třepání, 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míchání, přítomnost kovů</a:t>
            </a:r>
          </a:p>
          <a:p>
            <a:endParaRPr lang="cs-CZ" sz="3200" dirty="0" smtClean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Stabilizace = pomalení rozkladu 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(využíváme při kadeřnických úkonech)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Provádíme přidáním slabé kyseliny např. :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citronové, fosforečné, sírové</a:t>
            </a: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668344" y="594928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755576" y="332656"/>
            <a:ext cx="7680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Ředění a příprava potřebné koncentrace</a:t>
            </a:r>
            <a:endParaRPr lang="cs-CZ" sz="3600" u="sng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524328" y="58052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052736"/>
            <a:ext cx="1788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Názorná příprava</a:t>
            </a:r>
            <a:endParaRPr lang="cs-CZ" u="sng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83568" y="1484784"/>
            <a:ext cx="7723589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Připravte 200 ml 6 % peroxidu vodíku pro odbarvovací lázeň.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K dispozici máte 30 % peroxid vodíku.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Nejprve vynásobíme požadované množství s požadovanou koncentrací a vydělíme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dirty="0" smtClean="0">
                <a:latin typeface="Arial" pitchFamily="34" charset="0"/>
                <a:cs typeface="Times New Roman" pitchFamily="18" charset="0"/>
              </a:rPr>
              <a:t>koncentrací, kterou máme k dispozici.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2339752" y="3356992"/>
            <a:ext cx="306045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X = 200 x 6 / 30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X = 1200 / 30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X = 40 ml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 rot="10800000" flipV="1">
            <a:off x="251520" y="5579368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Použijeme 40 ml 30 % H</a:t>
            </a:r>
            <a:r>
              <a:rPr kumimoji="0" lang="cs-CZ" sz="28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8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+ 160 ml H</a:t>
            </a:r>
            <a:r>
              <a:rPr kumimoji="0" lang="cs-CZ" sz="28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Dostaneme 200 ml 6 % H</a:t>
            </a:r>
            <a:r>
              <a:rPr kumimoji="0" lang="cs-CZ" sz="28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8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1000"/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1000"/>
                                        <p:tgtEl>
                                          <p:spTgt spid="1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1000"/>
                                        <p:tgtEl>
                                          <p:spTgt spid="1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188640"/>
            <a:ext cx="3460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</a:rPr>
              <a:t>Příklady na procvičení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395536" y="980728"/>
            <a:ext cx="667650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Připravte 60ml 5 % H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pro barvící lázeň,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 dispozici máte 20 % H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467544" y="2708920"/>
            <a:ext cx="721505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 Nařeďte 60 ml 30 % H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destilovanou vodou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 koncentraci pro odbarvování 8 %.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467544" y="4725144"/>
            <a:ext cx="687983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3. Připravte 80 ml 4 % H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pro barvení vlasů,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 dispozici máte 10 % H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8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188640"/>
            <a:ext cx="36835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</a:rPr>
              <a:t>Správná řešení příkladů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395536" y="908720"/>
            <a:ext cx="2758962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X = 60 x 5 / 20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X = 300 / 20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800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2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X = 15 ml</a:t>
            </a:r>
            <a:endParaRPr kumimoji="0" lang="cs-CZ" sz="2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3419872" y="1772816"/>
            <a:ext cx="518661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Použijeme 15 ml 20 % 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 45 ml 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Dostaneme 60 ml 5 % 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395536" y="3212976"/>
            <a:ext cx="268695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  X = 60 x 8 / 30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X = 480 / 30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X = 16 ml  </a:t>
            </a:r>
            <a:endParaRPr kumimoji="0" lang="cs-CZ" sz="2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3419872" y="3573016"/>
            <a:ext cx="496855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Použijeme 16 ml 30 % 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44 ml        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Dostaneme 60 ml 8 % 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84368" y="3573016"/>
            <a:ext cx="7572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H</a:t>
            </a:r>
            <a:r>
              <a:rPr lang="cs-CZ" sz="2400" baseline="-30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O.</a:t>
            </a:r>
            <a:endParaRPr lang="cs-CZ" sz="2400" dirty="0"/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395536" y="5157192"/>
            <a:ext cx="268695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3.  X = 80 x 4 / 10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X = 320 / 10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X = 32 ml</a:t>
            </a:r>
            <a:endParaRPr kumimoji="0" lang="cs-CZ" sz="2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3491880" y="5762382"/>
            <a:ext cx="518661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1465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Použijeme 32 ml 10 % 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 48 ml 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1465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Dostaneme 80 ml 4 % 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	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33665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1">
                    <a:lumMod val="75000"/>
                  </a:schemeClr>
                </a:solidFill>
              </a:rPr>
              <a:t>Použitá literatura</a:t>
            </a:r>
            <a:r>
              <a:rPr lang="cs-CZ" sz="3200" i="1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cs-CZ" sz="32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556792"/>
            <a:ext cx="80086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Peterka, Kocourek, Podzimek. Materiály pro 1. – 3. ročník učebního oboru Kadeřník.</a:t>
            </a:r>
          </a:p>
          <a:p>
            <a:r>
              <a:rPr lang="cs-CZ" dirty="0" smtClean="0"/>
              <a:t>3. 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1999. ISBN 80 – 86073 – 38 – 6.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ív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635</Words>
  <Application>Microsoft Office PowerPoint</Application>
  <PresentationFormat>Předvádění na obrazovce (4:3)</PresentationFormat>
  <Paragraphs>103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Motív Office</vt:lpstr>
      <vt:lpstr>Snímek 1</vt:lpstr>
      <vt:lpstr>PEROXID VODÍKU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Snímka 1</dc:title>
  <dc:creator>Natálka</dc:creator>
  <cp:lastModifiedBy>user</cp:lastModifiedBy>
  <cp:revision>20</cp:revision>
  <dcterms:created xsi:type="dcterms:W3CDTF">2013-11-17T06:02:57Z</dcterms:created>
  <dcterms:modified xsi:type="dcterms:W3CDTF">2014-02-16T20:53:32Z</dcterms:modified>
</cp:coreProperties>
</file>