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7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7.xml"/><Relationship Id="rId1" Type="http://schemas.openxmlformats.org/officeDocument/2006/relationships/slide" Target="../slides/slide4.xml"/><Relationship Id="rId5" Type="http://schemas.openxmlformats.org/officeDocument/2006/relationships/slide" Target="../slides/slide6.xml"/><Relationship Id="rId4" Type="http://schemas.openxmlformats.org/officeDocument/2006/relationships/slide" Target="../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8724D-961C-4937-A5B9-C08F82CF71E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6B07D4E-3804-4393-864F-E5EFFEBBE163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Vlastnosti amoniaku</a:t>
          </a:r>
          <a:endParaRPr lang="cs-CZ" dirty="0"/>
        </a:p>
      </dgm:t>
    </dgm:pt>
    <dgm:pt modelId="{7C87D7D6-FF88-4B4E-9730-C93767188393}" type="parTrans" cxnId="{B6FF06B0-7BFD-4B32-8CFA-9910EAEC4E61}">
      <dgm:prSet/>
      <dgm:spPr/>
      <dgm:t>
        <a:bodyPr/>
        <a:lstStyle/>
        <a:p>
          <a:endParaRPr lang="cs-CZ"/>
        </a:p>
      </dgm:t>
    </dgm:pt>
    <dgm:pt modelId="{6AA64042-8487-4F53-A626-B511D6CB06B9}" type="sibTrans" cxnId="{B6FF06B0-7BFD-4B32-8CFA-9910EAEC4E61}">
      <dgm:prSet/>
      <dgm:spPr/>
      <dgm:t>
        <a:bodyPr/>
        <a:lstStyle/>
        <a:p>
          <a:endParaRPr lang="cs-CZ"/>
        </a:p>
      </dgm:t>
    </dgm:pt>
    <dgm:pt modelId="{133B85ED-72F8-45AE-A345-D7C157763295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Skladování a použití amoniaku</a:t>
          </a:r>
          <a:endParaRPr lang="cs-CZ" dirty="0"/>
        </a:p>
      </dgm:t>
    </dgm:pt>
    <dgm:pt modelId="{F8D55F2A-8D71-4A69-B424-59B48712BDCB}" type="parTrans" cxnId="{C52F4A97-21E9-472D-97D8-329D27F0D457}">
      <dgm:prSet/>
      <dgm:spPr/>
      <dgm:t>
        <a:bodyPr/>
        <a:lstStyle/>
        <a:p>
          <a:endParaRPr lang="cs-CZ"/>
        </a:p>
      </dgm:t>
    </dgm:pt>
    <dgm:pt modelId="{C2CB0E04-C176-4DB6-8318-41A27CF61B58}" type="sibTrans" cxnId="{C52F4A97-21E9-472D-97D8-329D27F0D457}">
      <dgm:prSet/>
      <dgm:spPr/>
      <dgm:t>
        <a:bodyPr/>
        <a:lstStyle/>
        <a:p>
          <a:endParaRPr lang="cs-CZ"/>
        </a:p>
      </dgm:t>
    </dgm:pt>
    <dgm:pt modelId="{A48CFE10-7B6F-4B42-8C72-A16474F5F09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Nevýhody při používání</a:t>
          </a:r>
          <a:endParaRPr lang="cs-CZ" dirty="0"/>
        </a:p>
      </dgm:t>
    </dgm:pt>
    <dgm:pt modelId="{BA2E54E0-72EB-4D78-9B07-AA90245FB086}" type="parTrans" cxnId="{C9F86A40-C636-4668-895F-1959E8AD4926}">
      <dgm:prSet/>
      <dgm:spPr/>
      <dgm:t>
        <a:bodyPr/>
        <a:lstStyle/>
        <a:p>
          <a:endParaRPr lang="cs-CZ"/>
        </a:p>
      </dgm:t>
    </dgm:pt>
    <dgm:pt modelId="{AA87B1D5-D0BB-4F81-B52C-401A5F9C0805}" type="sibTrans" cxnId="{C9F86A40-C636-4668-895F-1959E8AD4926}">
      <dgm:prSet/>
      <dgm:spPr/>
      <dgm:t>
        <a:bodyPr/>
        <a:lstStyle/>
        <a:p>
          <a:endParaRPr lang="cs-CZ"/>
        </a:p>
      </dgm:t>
    </dgm:pt>
    <dgm:pt modelId="{72C2F03D-D9E1-44D6-9497-18EDF0C98D6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Použití amoniaku</a:t>
          </a:r>
          <a:endParaRPr lang="cs-CZ" dirty="0"/>
        </a:p>
      </dgm:t>
    </dgm:pt>
    <dgm:pt modelId="{90A0B68D-AA33-43F7-A868-B6A4494E82E6}" type="parTrans" cxnId="{A7142DE8-5CD7-45BF-81E1-A7010E9A0349}">
      <dgm:prSet/>
      <dgm:spPr/>
    </dgm:pt>
    <dgm:pt modelId="{743615C6-D598-4D6B-9EBB-B40E4DA34DBF}" type="sibTrans" cxnId="{A7142DE8-5CD7-45BF-81E1-A7010E9A0349}">
      <dgm:prSet/>
      <dgm:spPr/>
    </dgm:pt>
    <dgm:pt modelId="{0C45F2A6-6A8D-4AFD-AAF3-62CBB6A085E8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Účinek amoniaku</a:t>
          </a:r>
          <a:endParaRPr lang="cs-CZ" dirty="0"/>
        </a:p>
      </dgm:t>
    </dgm:pt>
    <dgm:pt modelId="{DFBF70B5-1545-4A44-90F8-FA9CEF9B8030}" type="parTrans" cxnId="{B1472195-5B13-4035-836A-AA06C48BD570}">
      <dgm:prSet/>
      <dgm:spPr/>
    </dgm:pt>
    <dgm:pt modelId="{CEDDC2DA-2B4A-44AD-8010-04564EB2C36B}" type="sibTrans" cxnId="{B1472195-5B13-4035-836A-AA06C48BD570}">
      <dgm:prSet/>
      <dgm:spPr/>
    </dgm:pt>
    <dgm:pt modelId="{5F03AB0C-D4A5-4745-9E0E-FDBC4BEB3046}" type="pres">
      <dgm:prSet presAssocID="{5D98724D-961C-4937-A5B9-C08F82CF71E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C3597F6-F92F-4E84-B2ED-A9EB4647AB98}" type="pres">
      <dgm:prSet presAssocID="{F6B07D4E-3804-4393-864F-E5EFFEBBE163}" presName="parentLin" presStyleCnt="0"/>
      <dgm:spPr/>
    </dgm:pt>
    <dgm:pt modelId="{67BB09D8-C5B5-4D9F-82CE-CE2C643893AB}" type="pres">
      <dgm:prSet presAssocID="{F6B07D4E-3804-4393-864F-E5EFFEBBE163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330094C9-F30D-4F9F-9053-1E7C0715F2F7}" type="pres">
      <dgm:prSet presAssocID="{F6B07D4E-3804-4393-864F-E5EFFEBBE163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46FFF8-6A4D-4AB9-B757-6FBD1A467023}" type="pres">
      <dgm:prSet presAssocID="{F6B07D4E-3804-4393-864F-E5EFFEBBE163}" presName="negativeSpace" presStyleCnt="0"/>
      <dgm:spPr/>
    </dgm:pt>
    <dgm:pt modelId="{4AFAB88B-3346-4594-BB58-410BEE0E94AE}" type="pres">
      <dgm:prSet presAssocID="{F6B07D4E-3804-4393-864F-E5EFFEBBE163}" presName="childText" presStyleLbl="conFgAcc1" presStyleIdx="0" presStyleCnt="5">
        <dgm:presLayoutVars>
          <dgm:bulletEnabled val="1"/>
        </dgm:presLayoutVars>
      </dgm:prSet>
      <dgm:spPr/>
    </dgm:pt>
    <dgm:pt modelId="{D413355F-70F3-4A2F-A490-5CB551C277B2}" type="pres">
      <dgm:prSet presAssocID="{6AA64042-8487-4F53-A626-B511D6CB06B9}" presName="spaceBetweenRectangles" presStyleCnt="0"/>
      <dgm:spPr/>
    </dgm:pt>
    <dgm:pt modelId="{051388C2-9CF3-49AD-9A50-96E661D1589C}" type="pres">
      <dgm:prSet presAssocID="{72C2F03D-D9E1-44D6-9497-18EDF0C98D6D}" presName="parentLin" presStyleCnt="0"/>
      <dgm:spPr/>
    </dgm:pt>
    <dgm:pt modelId="{BF16EFE5-B74A-44E7-8E6A-BC20D0E2A054}" type="pres">
      <dgm:prSet presAssocID="{72C2F03D-D9E1-44D6-9497-18EDF0C98D6D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27C31E31-BAD6-4387-9E17-51F600DC5094}" type="pres">
      <dgm:prSet presAssocID="{72C2F03D-D9E1-44D6-9497-18EDF0C98D6D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975B8A-38BF-44C7-8977-C3C1A9195FD8}" type="pres">
      <dgm:prSet presAssocID="{72C2F03D-D9E1-44D6-9497-18EDF0C98D6D}" presName="negativeSpace" presStyleCnt="0"/>
      <dgm:spPr/>
    </dgm:pt>
    <dgm:pt modelId="{3DF92DB1-1C6E-40B2-98FB-6C80BE36FC5E}" type="pres">
      <dgm:prSet presAssocID="{72C2F03D-D9E1-44D6-9497-18EDF0C98D6D}" presName="childText" presStyleLbl="conFgAcc1" presStyleIdx="1" presStyleCnt="5">
        <dgm:presLayoutVars>
          <dgm:bulletEnabled val="1"/>
        </dgm:presLayoutVars>
      </dgm:prSet>
      <dgm:spPr/>
    </dgm:pt>
    <dgm:pt modelId="{4BBD97DE-1AA7-4A23-B98C-6972F791CA9F}" type="pres">
      <dgm:prSet presAssocID="{743615C6-D598-4D6B-9EBB-B40E4DA34DBF}" presName="spaceBetweenRectangles" presStyleCnt="0"/>
      <dgm:spPr/>
    </dgm:pt>
    <dgm:pt modelId="{C232AC2F-A8B7-4AE0-B936-EE02B7132710}" type="pres">
      <dgm:prSet presAssocID="{0C45F2A6-6A8D-4AFD-AAF3-62CBB6A085E8}" presName="parentLin" presStyleCnt="0"/>
      <dgm:spPr/>
    </dgm:pt>
    <dgm:pt modelId="{66EEDC3B-DE41-4C78-957B-E007A0BA4CCE}" type="pres">
      <dgm:prSet presAssocID="{0C45F2A6-6A8D-4AFD-AAF3-62CBB6A085E8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3B385734-5D6F-404F-B68B-57EA889AC5B9}" type="pres">
      <dgm:prSet presAssocID="{0C45F2A6-6A8D-4AFD-AAF3-62CBB6A085E8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D3A2A2-47CF-46DB-9458-BE173B56A592}" type="pres">
      <dgm:prSet presAssocID="{0C45F2A6-6A8D-4AFD-AAF3-62CBB6A085E8}" presName="negativeSpace" presStyleCnt="0"/>
      <dgm:spPr/>
    </dgm:pt>
    <dgm:pt modelId="{0DDFA5D8-BB3B-4D21-B267-6DE0A7155A68}" type="pres">
      <dgm:prSet presAssocID="{0C45F2A6-6A8D-4AFD-AAF3-62CBB6A085E8}" presName="childText" presStyleLbl="conFgAcc1" presStyleIdx="2" presStyleCnt="5">
        <dgm:presLayoutVars>
          <dgm:bulletEnabled val="1"/>
        </dgm:presLayoutVars>
      </dgm:prSet>
      <dgm:spPr/>
    </dgm:pt>
    <dgm:pt modelId="{11A572E4-67E4-412C-A8CB-D4D09F0891D6}" type="pres">
      <dgm:prSet presAssocID="{CEDDC2DA-2B4A-44AD-8010-04564EB2C36B}" presName="spaceBetweenRectangles" presStyleCnt="0"/>
      <dgm:spPr/>
    </dgm:pt>
    <dgm:pt modelId="{3FD9CEEF-CD64-4A95-8BA5-8C2A47962796}" type="pres">
      <dgm:prSet presAssocID="{133B85ED-72F8-45AE-A345-D7C157763295}" presName="parentLin" presStyleCnt="0"/>
      <dgm:spPr/>
    </dgm:pt>
    <dgm:pt modelId="{3FE93C4D-19B1-4693-8C4A-82574F502A94}" type="pres">
      <dgm:prSet presAssocID="{133B85ED-72F8-45AE-A345-D7C157763295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AF73090D-6575-4E3B-80E7-ABB4E3ED85C3}" type="pres">
      <dgm:prSet presAssocID="{133B85ED-72F8-45AE-A345-D7C157763295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CCFC58-7FB2-449D-81BC-6AEEDFF407EF}" type="pres">
      <dgm:prSet presAssocID="{133B85ED-72F8-45AE-A345-D7C157763295}" presName="negativeSpace" presStyleCnt="0"/>
      <dgm:spPr/>
    </dgm:pt>
    <dgm:pt modelId="{FBFEB8D8-4A91-42F0-80B9-DCF41C8E577B}" type="pres">
      <dgm:prSet presAssocID="{133B85ED-72F8-45AE-A345-D7C157763295}" presName="childText" presStyleLbl="conFgAcc1" presStyleIdx="3" presStyleCnt="5">
        <dgm:presLayoutVars>
          <dgm:bulletEnabled val="1"/>
        </dgm:presLayoutVars>
      </dgm:prSet>
      <dgm:spPr/>
    </dgm:pt>
    <dgm:pt modelId="{2D307D00-7542-4232-A2AA-2749F6F9604E}" type="pres">
      <dgm:prSet presAssocID="{C2CB0E04-C176-4DB6-8318-41A27CF61B58}" presName="spaceBetweenRectangles" presStyleCnt="0"/>
      <dgm:spPr/>
    </dgm:pt>
    <dgm:pt modelId="{1DD55371-8524-49C0-83CE-BA318107798E}" type="pres">
      <dgm:prSet presAssocID="{A48CFE10-7B6F-4B42-8C72-A16474F5F091}" presName="parentLin" presStyleCnt="0"/>
      <dgm:spPr/>
    </dgm:pt>
    <dgm:pt modelId="{2CBB6FA4-D165-4779-8F9D-0100F6EC84E9}" type="pres">
      <dgm:prSet presAssocID="{A48CFE10-7B6F-4B42-8C72-A16474F5F091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1C6D8DCD-054A-4C85-8339-11278AE17DEB}" type="pres">
      <dgm:prSet presAssocID="{A48CFE10-7B6F-4B42-8C72-A16474F5F091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66BBC4-6A8A-448D-9541-DE2D67269BA1}" type="pres">
      <dgm:prSet presAssocID="{A48CFE10-7B6F-4B42-8C72-A16474F5F091}" presName="negativeSpace" presStyleCnt="0"/>
      <dgm:spPr/>
    </dgm:pt>
    <dgm:pt modelId="{FEE8B2EB-F177-4BA8-BC95-29D0E18C1238}" type="pres">
      <dgm:prSet presAssocID="{A48CFE10-7B6F-4B42-8C72-A16474F5F09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1472195-5B13-4035-836A-AA06C48BD570}" srcId="{5D98724D-961C-4937-A5B9-C08F82CF71E0}" destId="{0C45F2A6-6A8D-4AFD-AAF3-62CBB6A085E8}" srcOrd="2" destOrd="0" parTransId="{DFBF70B5-1545-4A44-90F8-FA9CEF9B8030}" sibTransId="{CEDDC2DA-2B4A-44AD-8010-04564EB2C36B}"/>
    <dgm:cxn modelId="{C52F4A97-21E9-472D-97D8-329D27F0D457}" srcId="{5D98724D-961C-4937-A5B9-C08F82CF71E0}" destId="{133B85ED-72F8-45AE-A345-D7C157763295}" srcOrd="3" destOrd="0" parTransId="{F8D55F2A-8D71-4A69-B424-59B48712BDCB}" sibTransId="{C2CB0E04-C176-4DB6-8318-41A27CF61B58}"/>
    <dgm:cxn modelId="{61127E38-FC7B-4310-BB64-C1B3D2E29032}" type="presOf" srcId="{F6B07D4E-3804-4393-864F-E5EFFEBBE163}" destId="{67BB09D8-C5B5-4D9F-82CE-CE2C643893AB}" srcOrd="0" destOrd="0" presId="urn:microsoft.com/office/officeart/2005/8/layout/list1"/>
    <dgm:cxn modelId="{232DFC74-9840-4B66-B618-314C641C4F41}" type="presOf" srcId="{F6B07D4E-3804-4393-864F-E5EFFEBBE163}" destId="{330094C9-F30D-4F9F-9053-1E7C0715F2F7}" srcOrd="1" destOrd="0" presId="urn:microsoft.com/office/officeart/2005/8/layout/list1"/>
    <dgm:cxn modelId="{62F8C74F-EE84-45B8-A6A1-5C4154206EC5}" type="presOf" srcId="{72C2F03D-D9E1-44D6-9497-18EDF0C98D6D}" destId="{BF16EFE5-B74A-44E7-8E6A-BC20D0E2A054}" srcOrd="0" destOrd="0" presId="urn:microsoft.com/office/officeart/2005/8/layout/list1"/>
    <dgm:cxn modelId="{12043F87-347D-4E50-A016-AEDB09298379}" type="presOf" srcId="{72C2F03D-D9E1-44D6-9497-18EDF0C98D6D}" destId="{27C31E31-BAD6-4387-9E17-51F600DC5094}" srcOrd="1" destOrd="0" presId="urn:microsoft.com/office/officeart/2005/8/layout/list1"/>
    <dgm:cxn modelId="{23463E7C-D336-4E38-B16D-F40BF603A33A}" type="presOf" srcId="{0C45F2A6-6A8D-4AFD-AAF3-62CBB6A085E8}" destId="{66EEDC3B-DE41-4C78-957B-E007A0BA4CCE}" srcOrd="0" destOrd="0" presId="urn:microsoft.com/office/officeart/2005/8/layout/list1"/>
    <dgm:cxn modelId="{B4E0C250-A8C1-4017-A3B6-1AEEF16B2031}" type="presOf" srcId="{5D98724D-961C-4937-A5B9-C08F82CF71E0}" destId="{5F03AB0C-D4A5-4745-9E0E-FDBC4BEB3046}" srcOrd="0" destOrd="0" presId="urn:microsoft.com/office/officeart/2005/8/layout/list1"/>
    <dgm:cxn modelId="{C9F86A40-C636-4668-895F-1959E8AD4926}" srcId="{5D98724D-961C-4937-A5B9-C08F82CF71E0}" destId="{A48CFE10-7B6F-4B42-8C72-A16474F5F091}" srcOrd="4" destOrd="0" parTransId="{BA2E54E0-72EB-4D78-9B07-AA90245FB086}" sibTransId="{AA87B1D5-D0BB-4F81-B52C-401A5F9C0805}"/>
    <dgm:cxn modelId="{6F84A661-C9F5-43C4-B61B-1188C4EFF07F}" type="presOf" srcId="{A48CFE10-7B6F-4B42-8C72-A16474F5F091}" destId="{2CBB6FA4-D165-4779-8F9D-0100F6EC84E9}" srcOrd="0" destOrd="0" presId="urn:microsoft.com/office/officeart/2005/8/layout/list1"/>
    <dgm:cxn modelId="{B6FF06B0-7BFD-4B32-8CFA-9910EAEC4E61}" srcId="{5D98724D-961C-4937-A5B9-C08F82CF71E0}" destId="{F6B07D4E-3804-4393-864F-E5EFFEBBE163}" srcOrd="0" destOrd="0" parTransId="{7C87D7D6-FF88-4B4E-9730-C93767188393}" sibTransId="{6AA64042-8487-4F53-A626-B511D6CB06B9}"/>
    <dgm:cxn modelId="{A7142DE8-5CD7-45BF-81E1-A7010E9A0349}" srcId="{5D98724D-961C-4937-A5B9-C08F82CF71E0}" destId="{72C2F03D-D9E1-44D6-9497-18EDF0C98D6D}" srcOrd="1" destOrd="0" parTransId="{90A0B68D-AA33-43F7-A868-B6A4494E82E6}" sibTransId="{743615C6-D598-4D6B-9EBB-B40E4DA34DBF}"/>
    <dgm:cxn modelId="{9FB8DDF5-9A93-4236-A797-EAF613E17DBB}" type="presOf" srcId="{133B85ED-72F8-45AE-A345-D7C157763295}" destId="{AF73090D-6575-4E3B-80E7-ABB4E3ED85C3}" srcOrd="1" destOrd="0" presId="urn:microsoft.com/office/officeart/2005/8/layout/list1"/>
    <dgm:cxn modelId="{A52599FE-E3DB-4E16-88CA-2C03D1136745}" type="presOf" srcId="{A48CFE10-7B6F-4B42-8C72-A16474F5F091}" destId="{1C6D8DCD-054A-4C85-8339-11278AE17DEB}" srcOrd="1" destOrd="0" presId="urn:microsoft.com/office/officeart/2005/8/layout/list1"/>
    <dgm:cxn modelId="{48E800FE-DA4A-4BD4-86F4-A83930FF1998}" type="presOf" srcId="{0C45F2A6-6A8D-4AFD-AAF3-62CBB6A085E8}" destId="{3B385734-5D6F-404F-B68B-57EA889AC5B9}" srcOrd="1" destOrd="0" presId="urn:microsoft.com/office/officeart/2005/8/layout/list1"/>
    <dgm:cxn modelId="{D8E58D1B-0B56-465D-891E-200A335BF933}" type="presOf" srcId="{133B85ED-72F8-45AE-A345-D7C157763295}" destId="{3FE93C4D-19B1-4693-8C4A-82574F502A94}" srcOrd="0" destOrd="0" presId="urn:microsoft.com/office/officeart/2005/8/layout/list1"/>
    <dgm:cxn modelId="{E3A6FDC1-C7E1-4AF8-B19E-31080244ED85}" type="presParOf" srcId="{5F03AB0C-D4A5-4745-9E0E-FDBC4BEB3046}" destId="{FC3597F6-F92F-4E84-B2ED-A9EB4647AB98}" srcOrd="0" destOrd="0" presId="urn:microsoft.com/office/officeart/2005/8/layout/list1"/>
    <dgm:cxn modelId="{CECB3833-4154-418F-9150-0FDE7B82EDF8}" type="presParOf" srcId="{FC3597F6-F92F-4E84-B2ED-A9EB4647AB98}" destId="{67BB09D8-C5B5-4D9F-82CE-CE2C643893AB}" srcOrd="0" destOrd="0" presId="urn:microsoft.com/office/officeart/2005/8/layout/list1"/>
    <dgm:cxn modelId="{6051536D-BB68-468E-A48A-F9ED7DE0892B}" type="presParOf" srcId="{FC3597F6-F92F-4E84-B2ED-A9EB4647AB98}" destId="{330094C9-F30D-4F9F-9053-1E7C0715F2F7}" srcOrd="1" destOrd="0" presId="urn:microsoft.com/office/officeart/2005/8/layout/list1"/>
    <dgm:cxn modelId="{D9C1CC9C-2774-40FD-94DD-26F90277D77E}" type="presParOf" srcId="{5F03AB0C-D4A5-4745-9E0E-FDBC4BEB3046}" destId="{D846FFF8-6A4D-4AB9-B757-6FBD1A467023}" srcOrd="1" destOrd="0" presId="urn:microsoft.com/office/officeart/2005/8/layout/list1"/>
    <dgm:cxn modelId="{6A11FFB2-65C1-44FA-AF66-2D6E4B6BF883}" type="presParOf" srcId="{5F03AB0C-D4A5-4745-9E0E-FDBC4BEB3046}" destId="{4AFAB88B-3346-4594-BB58-410BEE0E94AE}" srcOrd="2" destOrd="0" presId="urn:microsoft.com/office/officeart/2005/8/layout/list1"/>
    <dgm:cxn modelId="{EF7D62A9-E665-41F4-8A5F-F88FA0D49057}" type="presParOf" srcId="{5F03AB0C-D4A5-4745-9E0E-FDBC4BEB3046}" destId="{D413355F-70F3-4A2F-A490-5CB551C277B2}" srcOrd="3" destOrd="0" presId="urn:microsoft.com/office/officeart/2005/8/layout/list1"/>
    <dgm:cxn modelId="{BBFAD89B-FC02-4994-AE73-37CD881BB2A3}" type="presParOf" srcId="{5F03AB0C-D4A5-4745-9E0E-FDBC4BEB3046}" destId="{051388C2-9CF3-49AD-9A50-96E661D1589C}" srcOrd="4" destOrd="0" presId="urn:microsoft.com/office/officeart/2005/8/layout/list1"/>
    <dgm:cxn modelId="{8CD77F09-E604-4F9D-99E1-7EB1B22B905E}" type="presParOf" srcId="{051388C2-9CF3-49AD-9A50-96E661D1589C}" destId="{BF16EFE5-B74A-44E7-8E6A-BC20D0E2A054}" srcOrd="0" destOrd="0" presId="urn:microsoft.com/office/officeart/2005/8/layout/list1"/>
    <dgm:cxn modelId="{18E4649F-4D01-4D5C-824C-889430B93A78}" type="presParOf" srcId="{051388C2-9CF3-49AD-9A50-96E661D1589C}" destId="{27C31E31-BAD6-4387-9E17-51F600DC5094}" srcOrd="1" destOrd="0" presId="urn:microsoft.com/office/officeart/2005/8/layout/list1"/>
    <dgm:cxn modelId="{644F7F0A-671E-4590-9203-A844A7E7337C}" type="presParOf" srcId="{5F03AB0C-D4A5-4745-9E0E-FDBC4BEB3046}" destId="{C8975B8A-38BF-44C7-8977-C3C1A9195FD8}" srcOrd="5" destOrd="0" presId="urn:microsoft.com/office/officeart/2005/8/layout/list1"/>
    <dgm:cxn modelId="{4B5CB3CF-60FA-40B3-A771-4E36C3AF2FCF}" type="presParOf" srcId="{5F03AB0C-D4A5-4745-9E0E-FDBC4BEB3046}" destId="{3DF92DB1-1C6E-40B2-98FB-6C80BE36FC5E}" srcOrd="6" destOrd="0" presId="urn:microsoft.com/office/officeart/2005/8/layout/list1"/>
    <dgm:cxn modelId="{D0F567A1-FD42-4461-A586-4E9EC1BC9A9B}" type="presParOf" srcId="{5F03AB0C-D4A5-4745-9E0E-FDBC4BEB3046}" destId="{4BBD97DE-1AA7-4A23-B98C-6972F791CA9F}" srcOrd="7" destOrd="0" presId="urn:microsoft.com/office/officeart/2005/8/layout/list1"/>
    <dgm:cxn modelId="{932D6A99-294B-4B41-BBB8-31DDE5E5B3E7}" type="presParOf" srcId="{5F03AB0C-D4A5-4745-9E0E-FDBC4BEB3046}" destId="{C232AC2F-A8B7-4AE0-B936-EE02B7132710}" srcOrd="8" destOrd="0" presId="urn:microsoft.com/office/officeart/2005/8/layout/list1"/>
    <dgm:cxn modelId="{E7982578-25AD-44C4-8A72-969CBD5D043C}" type="presParOf" srcId="{C232AC2F-A8B7-4AE0-B936-EE02B7132710}" destId="{66EEDC3B-DE41-4C78-957B-E007A0BA4CCE}" srcOrd="0" destOrd="0" presId="urn:microsoft.com/office/officeart/2005/8/layout/list1"/>
    <dgm:cxn modelId="{BC8B2F6A-DF01-4179-BD51-2775F81C691F}" type="presParOf" srcId="{C232AC2F-A8B7-4AE0-B936-EE02B7132710}" destId="{3B385734-5D6F-404F-B68B-57EA889AC5B9}" srcOrd="1" destOrd="0" presId="urn:microsoft.com/office/officeart/2005/8/layout/list1"/>
    <dgm:cxn modelId="{640E2A3C-F78F-4DA1-A106-B59F34037EB4}" type="presParOf" srcId="{5F03AB0C-D4A5-4745-9E0E-FDBC4BEB3046}" destId="{4AD3A2A2-47CF-46DB-9458-BE173B56A592}" srcOrd="9" destOrd="0" presId="urn:microsoft.com/office/officeart/2005/8/layout/list1"/>
    <dgm:cxn modelId="{B631896F-F1FD-4F5F-8F82-679FCDFCC087}" type="presParOf" srcId="{5F03AB0C-D4A5-4745-9E0E-FDBC4BEB3046}" destId="{0DDFA5D8-BB3B-4D21-B267-6DE0A7155A68}" srcOrd="10" destOrd="0" presId="urn:microsoft.com/office/officeart/2005/8/layout/list1"/>
    <dgm:cxn modelId="{AFEBEAFC-A1F3-4364-95D6-7179A1DF8ACB}" type="presParOf" srcId="{5F03AB0C-D4A5-4745-9E0E-FDBC4BEB3046}" destId="{11A572E4-67E4-412C-A8CB-D4D09F0891D6}" srcOrd="11" destOrd="0" presId="urn:microsoft.com/office/officeart/2005/8/layout/list1"/>
    <dgm:cxn modelId="{820E4085-47BD-44C3-AE71-000920E6175E}" type="presParOf" srcId="{5F03AB0C-D4A5-4745-9E0E-FDBC4BEB3046}" destId="{3FD9CEEF-CD64-4A95-8BA5-8C2A47962796}" srcOrd="12" destOrd="0" presId="urn:microsoft.com/office/officeart/2005/8/layout/list1"/>
    <dgm:cxn modelId="{26B43DAB-468D-431F-ABD2-257D065FB53E}" type="presParOf" srcId="{3FD9CEEF-CD64-4A95-8BA5-8C2A47962796}" destId="{3FE93C4D-19B1-4693-8C4A-82574F502A94}" srcOrd="0" destOrd="0" presId="urn:microsoft.com/office/officeart/2005/8/layout/list1"/>
    <dgm:cxn modelId="{A3ACD291-652D-4519-BB5F-A96C6105CE10}" type="presParOf" srcId="{3FD9CEEF-CD64-4A95-8BA5-8C2A47962796}" destId="{AF73090D-6575-4E3B-80E7-ABB4E3ED85C3}" srcOrd="1" destOrd="0" presId="urn:microsoft.com/office/officeart/2005/8/layout/list1"/>
    <dgm:cxn modelId="{8ECDC517-B6E6-4531-B909-D07F8DAE37F6}" type="presParOf" srcId="{5F03AB0C-D4A5-4745-9E0E-FDBC4BEB3046}" destId="{13CCFC58-7FB2-449D-81BC-6AEEDFF407EF}" srcOrd="13" destOrd="0" presId="urn:microsoft.com/office/officeart/2005/8/layout/list1"/>
    <dgm:cxn modelId="{5FCA24C2-4BA9-4FC3-902D-B3BD027AFCFD}" type="presParOf" srcId="{5F03AB0C-D4A5-4745-9E0E-FDBC4BEB3046}" destId="{FBFEB8D8-4A91-42F0-80B9-DCF41C8E577B}" srcOrd="14" destOrd="0" presId="urn:microsoft.com/office/officeart/2005/8/layout/list1"/>
    <dgm:cxn modelId="{044E62A4-D085-435D-9F96-5E97D2D208A3}" type="presParOf" srcId="{5F03AB0C-D4A5-4745-9E0E-FDBC4BEB3046}" destId="{2D307D00-7542-4232-A2AA-2749F6F9604E}" srcOrd="15" destOrd="0" presId="urn:microsoft.com/office/officeart/2005/8/layout/list1"/>
    <dgm:cxn modelId="{4ACA4D2D-E45E-42EB-8011-D1B81D8BD1B8}" type="presParOf" srcId="{5F03AB0C-D4A5-4745-9E0E-FDBC4BEB3046}" destId="{1DD55371-8524-49C0-83CE-BA318107798E}" srcOrd="16" destOrd="0" presId="urn:microsoft.com/office/officeart/2005/8/layout/list1"/>
    <dgm:cxn modelId="{035856D8-D828-4697-8F5F-C9E891DC9690}" type="presParOf" srcId="{1DD55371-8524-49C0-83CE-BA318107798E}" destId="{2CBB6FA4-D165-4779-8F9D-0100F6EC84E9}" srcOrd="0" destOrd="0" presId="urn:microsoft.com/office/officeart/2005/8/layout/list1"/>
    <dgm:cxn modelId="{AF978ABA-3E15-4274-8D6D-A805EF5AA12D}" type="presParOf" srcId="{1DD55371-8524-49C0-83CE-BA318107798E}" destId="{1C6D8DCD-054A-4C85-8339-11278AE17DEB}" srcOrd="1" destOrd="0" presId="urn:microsoft.com/office/officeart/2005/8/layout/list1"/>
    <dgm:cxn modelId="{87CD7500-07BF-42AE-B6D2-59393917E52E}" type="presParOf" srcId="{5F03AB0C-D4A5-4745-9E0E-FDBC4BEB3046}" destId="{B166BBC4-6A8A-448D-9541-DE2D67269BA1}" srcOrd="17" destOrd="0" presId="urn:microsoft.com/office/officeart/2005/8/layout/list1"/>
    <dgm:cxn modelId="{B6C161F0-9600-48C0-8F29-A67B3BA56AE6}" type="presParOf" srcId="{5F03AB0C-D4A5-4745-9E0E-FDBC4BEB3046}" destId="{FEE8B2EB-F177-4BA8-BC95-29D0E18C1238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AFAB88B-3346-4594-BB58-410BEE0E94AE}">
      <dsp:nvSpPr>
        <dsp:cNvPr id="0" name=""/>
        <dsp:cNvSpPr/>
      </dsp:nvSpPr>
      <dsp:spPr>
        <a:xfrm>
          <a:off x="0" y="30507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0094C9-F30D-4F9F-9053-1E7C0715F2F7}">
      <dsp:nvSpPr>
        <dsp:cNvPr id="0" name=""/>
        <dsp:cNvSpPr/>
      </dsp:nvSpPr>
      <dsp:spPr>
        <a:xfrm>
          <a:off x="304800" y="3939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Vlastnosti amoniaku</a:t>
          </a:r>
          <a:endParaRPr lang="cs-CZ" sz="1800" kern="1200" dirty="0"/>
        </a:p>
      </dsp:txBody>
      <dsp:txXfrm>
        <a:off x="304800" y="39399"/>
        <a:ext cx="4267200" cy="531360"/>
      </dsp:txXfrm>
    </dsp:sp>
    <dsp:sp modelId="{3DF92DB1-1C6E-40B2-98FB-6C80BE36FC5E}">
      <dsp:nvSpPr>
        <dsp:cNvPr id="0" name=""/>
        <dsp:cNvSpPr/>
      </dsp:nvSpPr>
      <dsp:spPr>
        <a:xfrm>
          <a:off x="0" y="112155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C31E31-BAD6-4387-9E17-51F600DC5094}">
      <dsp:nvSpPr>
        <dsp:cNvPr id="0" name=""/>
        <dsp:cNvSpPr/>
      </dsp:nvSpPr>
      <dsp:spPr>
        <a:xfrm>
          <a:off x="304800" y="85587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Použití amoniaku</a:t>
          </a:r>
          <a:endParaRPr lang="cs-CZ" sz="1800" kern="1200" dirty="0"/>
        </a:p>
      </dsp:txBody>
      <dsp:txXfrm>
        <a:off x="304800" y="855879"/>
        <a:ext cx="4267200" cy="531360"/>
      </dsp:txXfrm>
    </dsp:sp>
    <dsp:sp modelId="{0DDFA5D8-BB3B-4D21-B267-6DE0A7155A68}">
      <dsp:nvSpPr>
        <dsp:cNvPr id="0" name=""/>
        <dsp:cNvSpPr/>
      </dsp:nvSpPr>
      <dsp:spPr>
        <a:xfrm>
          <a:off x="0" y="193803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385734-5D6F-404F-B68B-57EA889AC5B9}">
      <dsp:nvSpPr>
        <dsp:cNvPr id="0" name=""/>
        <dsp:cNvSpPr/>
      </dsp:nvSpPr>
      <dsp:spPr>
        <a:xfrm>
          <a:off x="304800" y="167235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Účinek amoniaku</a:t>
          </a:r>
          <a:endParaRPr lang="cs-CZ" sz="1800" kern="1200" dirty="0"/>
        </a:p>
      </dsp:txBody>
      <dsp:txXfrm>
        <a:off x="304800" y="1672359"/>
        <a:ext cx="4267200" cy="531360"/>
      </dsp:txXfrm>
    </dsp:sp>
    <dsp:sp modelId="{FBFEB8D8-4A91-42F0-80B9-DCF41C8E577B}">
      <dsp:nvSpPr>
        <dsp:cNvPr id="0" name=""/>
        <dsp:cNvSpPr/>
      </dsp:nvSpPr>
      <dsp:spPr>
        <a:xfrm>
          <a:off x="0" y="275452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73090D-6575-4E3B-80E7-ABB4E3ED85C3}">
      <dsp:nvSpPr>
        <dsp:cNvPr id="0" name=""/>
        <dsp:cNvSpPr/>
      </dsp:nvSpPr>
      <dsp:spPr>
        <a:xfrm>
          <a:off x="304800" y="248884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Skladování a použití amoniaku</a:t>
          </a:r>
          <a:endParaRPr lang="cs-CZ" sz="1800" kern="1200" dirty="0"/>
        </a:p>
      </dsp:txBody>
      <dsp:txXfrm>
        <a:off x="304800" y="2488840"/>
        <a:ext cx="4267200" cy="531360"/>
      </dsp:txXfrm>
    </dsp:sp>
    <dsp:sp modelId="{FEE8B2EB-F177-4BA8-BC95-29D0E18C1238}">
      <dsp:nvSpPr>
        <dsp:cNvPr id="0" name=""/>
        <dsp:cNvSpPr/>
      </dsp:nvSpPr>
      <dsp:spPr>
        <a:xfrm>
          <a:off x="0" y="357100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6D8DCD-054A-4C85-8339-11278AE17DEB}">
      <dsp:nvSpPr>
        <dsp:cNvPr id="0" name=""/>
        <dsp:cNvSpPr/>
      </dsp:nvSpPr>
      <dsp:spPr>
        <a:xfrm>
          <a:off x="304800" y="330532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Nevýhody při používání</a:t>
          </a:r>
          <a:endParaRPr lang="cs-CZ" sz="1800" kern="1200" dirty="0"/>
        </a:p>
      </dsp:txBody>
      <dsp:txXfrm>
        <a:off x="304800" y="3305320"/>
        <a:ext cx="4267200" cy="531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7" name="Zástupný symbol dátum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8" name="Zástupný symbol päty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čísla snímky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dátum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Zástupný symbol päty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čísla snímky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3" name="Zástupný symbol päty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nadpis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50461-7328-48A7-867B-F1A989D09B0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406D29-4F21-4FD6-A626-5A41FBFDE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Natálka\Desktop\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32656"/>
            <a:ext cx="1540197" cy="936104"/>
          </a:xfrm>
          <a:prstGeom prst="rect">
            <a:avLst/>
          </a:prstGeom>
          <a:noFill/>
        </p:spPr>
      </p:pic>
      <p:graphicFrame>
        <p:nvGraphicFramePr>
          <p:cNvPr id="3" name="Tabuľ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01788524"/>
              </p:ext>
            </p:extLst>
          </p:nvPr>
        </p:nvGraphicFramePr>
        <p:xfrm>
          <a:off x="251520" y="1772816"/>
          <a:ext cx="8640961" cy="47786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130"/>
                <a:gridCol w="5936831"/>
              </a:tblGrid>
              <a:tr h="15127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2322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VYS_32_INOVACE_490_Amoniak.</a:t>
                      </a:r>
                      <a:endParaRPr lang="cs-CZ" dirty="0"/>
                    </a:p>
                  </a:txBody>
                  <a:tcPr/>
                </a:tc>
              </a:tr>
              <a:tr h="65082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2322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23220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42322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ročník</a:t>
                      </a:r>
                      <a:endParaRPr lang="cs-CZ" dirty="0"/>
                    </a:p>
                  </a:txBody>
                  <a:tcPr/>
                </a:tc>
              </a:tr>
              <a:tr h="42322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10. 8. </a:t>
                      </a:r>
                      <a:r>
                        <a:rPr lang="cs-CZ" smtClean="0"/>
                        <a:t>2013</a:t>
                      </a:r>
                      <a:endParaRPr lang="cs-CZ" dirty="0"/>
                    </a:p>
                  </a:txBody>
                  <a:tcPr/>
                </a:tc>
              </a:tr>
              <a:tr h="42322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Prezentace</a:t>
                      </a:r>
                      <a:r>
                        <a:rPr lang="cs-CZ" sz="1200" baseline="0" dirty="0" smtClean="0"/>
                        <a:t> je určena žákům 2. ročníku oboru Kadeřník na 20 – 25 min. Žáci mají možnost si po předešlém výkladu interaktivní formou zopakovat a procvičit získané informace. Lépe si zažijí vlastnosti, použití a </a:t>
                      </a:r>
                      <a:r>
                        <a:rPr lang="cs-CZ" sz="1200" baseline="0" smtClean="0"/>
                        <a:t>účinky </a:t>
                      </a:r>
                      <a:r>
                        <a:rPr lang="cs-CZ" sz="1200" baseline="0" smtClean="0"/>
                        <a:t>amoniaku,  </a:t>
                      </a:r>
                      <a:r>
                        <a:rPr lang="cs-CZ" sz="1200" baseline="0" dirty="0" smtClean="0"/>
                        <a:t>chemické sloučeniny, která je součástí mnoha kadeřnických materiálů.</a:t>
                      </a:r>
                      <a:endParaRPr lang="cs-CZ" sz="1200" dirty="0"/>
                    </a:p>
                  </a:txBody>
                  <a:tcPr/>
                </a:tc>
              </a:tr>
              <a:tr h="73048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Prezentace obsahují snímky, které žákům ujasní význam, vlastnosti a používání amoniaku. V závěru si budou moci pomocí otázek ověřit, jak této problematice porozuměli a zda znají všechny účinky této chemické sloučeniny. Hned po zodpovězení</a:t>
                      </a:r>
                      <a:r>
                        <a:rPr lang="cs-CZ" sz="1200" baseline="0" dirty="0" smtClean="0"/>
                        <a:t> otázek  si mohou ověřit správnost svých odpovědí.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5339625" cy="11174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AMONIAK</a:t>
            </a:r>
            <a:endParaRPr lang="cs-CZ" sz="72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1475656" y="548680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Vlastnosti amoniaku:</a:t>
            </a:r>
            <a:endParaRPr lang="cs-CZ" sz="3600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827584" y="1916832"/>
            <a:ext cx="553574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plyn, lehčí než vzduch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charakteristický zápach čpavku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dobře rozpustný ve vodě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zásaditá látka, pH 9 - 11</a:t>
            </a:r>
            <a:endParaRPr lang="cs-CZ" sz="3200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452320" y="58052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 flipH="1">
            <a:off x="3491880" y="620688"/>
            <a:ext cx="25842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Použití</a:t>
            </a:r>
            <a:endParaRPr lang="cs-CZ" sz="3600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251520" y="1628800"/>
            <a:ext cx="7824834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Vlasová preparace – preparační roztok</a:t>
            </a:r>
          </a:p>
          <a:p>
            <a:endParaRPr lang="cs-CZ" sz="3200" dirty="0" smtClean="0"/>
          </a:p>
          <a:p>
            <a:r>
              <a:rPr lang="cs-CZ" sz="3200" dirty="0" smtClean="0"/>
              <a:t>Barvení vlasů</a:t>
            </a:r>
          </a:p>
          <a:p>
            <a:endParaRPr lang="cs-CZ" sz="3200" dirty="0" smtClean="0"/>
          </a:p>
          <a:p>
            <a:r>
              <a:rPr lang="cs-CZ" sz="3200" dirty="0" smtClean="0"/>
              <a:t>Odbarvování vlasů</a:t>
            </a:r>
            <a:endParaRPr lang="en-US" sz="3200" dirty="0" smtClean="0"/>
          </a:p>
          <a:p>
            <a:endParaRPr lang="en-US" sz="3200" dirty="0" smtClean="0"/>
          </a:p>
          <a:p>
            <a:r>
              <a:rPr lang="en-US" sz="3200" dirty="0" err="1" smtClean="0"/>
              <a:t>Odma</a:t>
            </a:r>
            <a:r>
              <a:rPr lang="cs-CZ" sz="3200" dirty="0" err="1" smtClean="0"/>
              <a:t>šťovací</a:t>
            </a:r>
            <a:r>
              <a:rPr lang="cs-CZ" sz="3200" dirty="0" smtClean="0"/>
              <a:t> účinky ( praní kartáčů, hřebenů, </a:t>
            </a:r>
          </a:p>
          <a:p>
            <a:r>
              <a:rPr lang="cs-CZ" sz="3200" dirty="0" smtClean="0"/>
              <a:t>                                        mrtvých vlasů)</a:t>
            </a:r>
            <a:endParaRPr lang="cs-CZ" sz="3200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524328" y="587727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627784" y="404664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Účinek amoniaku</a:t>
            </a:r>
            <a:endParaRPr lang="cs-CZ" sz="3600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251520" y="1628800"/>
            <a:ext cx="9049985" cy="4596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způsobuje zásadité prostředí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alkalizuje jiné chemické látky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otevírá šupiny kutikuly, umožňuje průnik do vlasu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rozpojuje iontové vazby keratinu vlasu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urychluje rozklad peroxidu vodíku</a:t>
            </a:r>
            <a:endParaRPr lang="cs-CZ" sz="3200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596336" y="594928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76672"/>
            <a:ext cx="58362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Skladování a používání amoniaku</a:t>
            </a:r>
            <a:endParaRPr lang="cs-CZ" sz="3200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592149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Skladujeme: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v chladu ( teplo vytěsňuje)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v tmavých lahvích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lahve plníme max. do dvou třetin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4221088"/>
            <a:ext cx="9187964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Používání amoniaku: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opatrně, žíravina, leptá potřísněnou kůži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zasaženou kůži omýt, ošetřit slabě kyselým roztokem</a:t>
            </a:r>
            <a:endParaRPr lang="cs-CZ" sz="3200" dirty="0"/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7812360" y="616530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04664"/>
            <a:ext cx="3689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Nevýhody amoniaku</a:t>
            </a:r>
            <a:endParaRPr lang="cs-CZ" sz="3200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630980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Zápach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Leptá potřísněnou kůži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Může způsobit změnu barvy vlasů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Poškození vlasů – vyšší koncentrace</a:t>
            </a:r>
            <a:endParaRPr lang="cs-CZ" sz="3200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596336" y="580526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04413" y="243880"/>
            <a:ext cx="3487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Otázky k procvičení</a:t>
            </a:r>
            <a:endParaRPr lang="cs-CZ" sz="3200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736576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Amoniak je :</a:t>
            </a:r>
          </a:p>
          <a:p>
            <a:r>
              <a:rPr lang="cs-CZ" sz="2400" dirty="0" smtClean="0"/>
              <a:t>        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a) plyn</a:t>
            </a:r>
          </a:p>
          <a:p>
            <a:r>
              <a:rPr lang="cs-CZ" sz="2400" dirty="0" smtClean="0"/>
              <a:t>                                  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b) kapalina                                    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</a:t>
            </a:r>
          </a:p>
          <a:p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2.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Amoniak je látka:</a:t>
            </a:r>
          </a:p>
          <a:p>
            <a:endParaRPr lang="cs-CZ" sz="2400" dirty="0"/>
          </a:p>
          <a:p>
            <a:r>
              <a:rPr lang="cs-CZ" sz="2400" dirty="0" smtClean="0"/>
              <a:t>     a) zásaditá</a:t>
            </a:r>
          </a:p>
          <a:p>
            <a:endParaRPr lang="cs-CZ" sz="2400" dirty="0"/>
          </a:p>
          <a:p>
            <a:r>
              <a:rPr lang="cs-CZ" sz="2400" dirty="0" smtClean="0"/>
              <a:t>     b) kyselá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1484784"/>
            <a:ext cx="367472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3. V jakém kadeřnickém </a:t>
            </a:r>
          </a:p>
          <a:p>
            <a:r>
              <a:rPr lang="cs-CZ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přípravku není amoniak?</a:t>
            </a:r>
          </a:p>
          <a:p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/>
              <a:t>v</a:t>
            </a:r>
            <a:r>
              <a:rPr lang="cs-CZ" sz="2400" dirty="0" smtClean="0"/>
              <a:t> odbarvovači</a:t>
            </a:r>
          </a:p>
          <a:p>
            <a:pPr marL="457200" indent="-457200">
              <a:buAutoNum type="alphaLcParenR"/>
            </a:pPr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 smtClean="0"/>
              <a:t> v ustalovači</a:t>
            </a:r>
          </a:p>
          <a:p>
            <a:pPr marL="457200" indent="-457200">
              <a:buAutoNum type="alphaLcParenR"/>
            </a:pPr>
            <a:endParaRPr lang="cs-CZ" sz="2400" dirty="0"/>
          </a:p>
          <a:p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4. Hodnota pH amoniaku je:</a:t>
            </a:r>
          </a:p>
          <a:p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 smtClean="0"/>
              <a:t>5 – 6</a:t>
            </a:r>
          </a:p>
          <a:p>
            <a:pPr marL="457200" indent="-457200">
              <a:buAutoNum type="alphaLcParenR"/>
            </a:pPr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 smtClean="0"/>
              <a:t> 9 - 11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836712"/>
            <a:ext cx="274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 správnou odpověď: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5326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332656"/>
            <a:ext cx="4638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Doplňte účinky amoniaku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</a:t>
            </a:r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724486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1. Způsobuje ………………….  prostředí.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2. Rozpojuje ………………………vazby keratinu vlasu.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/>
            <a:r>
              <a:rPr lang="cs-CZ" sz="2400" dirty="0" smtClean="0"/>
              <a:t>3.  Otevírá …………………………  Kutikuly.</a:t>
            </a:r>
          </a:p>
          <a:p>
            <a:pPr marL="457200" indent="-457200"/>
            <a:r>
              <a:rPr lang="cs-CZ" sz="2400" dirty="0" smtClean="0"/>
              <a:t> </a:t>
            </a:r>
          </a:p>
          <a:p>
            <a:pPr marL="457200" indent="-457200"/>
            <a:r>
              <a:rPr lang="cs-CZ" sz="2400" dirty="0" smtClean="0"/>
              <a:t>4.  Urychluje ………………….....  peroxidu vodíku.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/>
            <a:r>
              <a:rPr lang="cs-CZ" sz="2400" dirty="0" smtClean="0"/>
              <a:t>5.  ……………….. jiné chemické látky.</a:t>
            </a:r>
          </a:p>
          <a:p>
            <a:pPr marL="457200" indent="-457200"/>
            <a:endParaRPr lang="cs-CZ" sz="2400" dirty="0"/>
          </a:p>
          <a:p>
            <a:pPr marL="457200" indent="-457200"/>
            <a:r>
              <a:rPr lang="cs-CZ" sz="2400" dirty="0" smtClean="0"/>
              <a:t>6.  Usnadňuje …………………….  ostatních chemických látek.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962387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71800" y="332656"/>
            <a:ext cx="3356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Správné odpovědi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</a:t>
            </a:r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1988840"/>
            <a:ext cx="39597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a)   2 a)   3 b)   4 b)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068960"/>
            <a:ext cx="1965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Druhé cvičení: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412776"/>
            <a:ext cx="1832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První cvičení: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717032"/>
            <a:ext cx="233172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Zásadité</a:t>
            </a:r>
          </a:p>
          <a:p>
            <a:pPr marL="514350" indent="-514350">
              <a:buAutoNum type="arabicPeriod"/>
            </a:pPr>
            <a:r>
              <a:rPr lang="cs-CZ" sz="3200" dirty="0"/>
              <a:t> </a:t>
            </a:r>
            <a:r>
              <a:rPr lang="cs-CZ" sz="3200" dirty="0" smtClean="0"/>
              <a:t>iontové</a:t>
            </a:r>
          </a:p>
          <a:p>
            <a:pPr marL="514350" indent="-514350">
              <a:buAutoNum type="arabicPeriod"/>
            </a:pPr>
            <a:r>
              <a:rPr lang="cs-CZ" sz="3200" dirty="0"/>
              <a:t> </a:t>
            </a:r>
            <a:r>
              <a:rPr lang="cs-CZ" sz="3200" dirty="0" smtClean="0"/>
              <a:t>šupiny</a:t>
            </a:r>
          </a:p>
          <a:p>
            <a:pPr marL="514350" indent="-514350">
              <a:buAutoNum type="arabicPeriod"/>
            </a:pPr>
            <a:r>
              <a:rPr lang="cs-CZ" sz="3200" dirty="0"/>
              <a:t> </a:t>
            </a:r>
            <a:r>
              <a:rPr lang="cs-CZ" sz="3200" dirty="0" smtClean="0"/>
              <a:t>rozklad</a:t>
            </a:r>
          </a:p>
          <a:p>
            <a:pPr marL="514350" indent="-514350">
              <a:buAutoNum type="arabicPeriod"/>
            </a:pPr>
            <a:r>
              <a:rPr lang="cs-CZ" sz="3200" dirty="0"/>
              <a:t> </a:t>
            </a:r>
            <a:r>
              <a:rPr lang="cs-CZ" sz="3200" dirty="0" smtClean="0"/>
              <a:t>alkalizuje</a:t>
            </a:r>
          </a:p>
          <a:p>
            <a:pPr marL="514350" indent="-514350">
              <a:buAutoNum type="arabicPeriod"/>
            </a:pPr>
            <a:r>
              <a:rPr lang="cs-CZ" sz="3200" dirty="0"/>
              <a:t> </a:t>
            </a:r>
            <a:r>
              <a:rPr lang="cs-CZ" sz="3200" dirty="0" smtClean="0"/>
              <a:t>průnik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3365777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2854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Použitá literatura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79557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Peterka, Kocourek,Podzimek. Materiály pro 1. – 3. ročník učebního oboru Kadeřník.</a:t>
            </a:r>
          </a:p>
          <a:p>
            <a:r>
              <a:rPr lang="cs-CZ" dirty="0" smtClean="0"/>
              <a:t>3. 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1999. ISBN 80 – 86073 – 38 – 6.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ív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488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Motív Office</vt:lpstr>
      <vt:lpstr>Snímek 1</vt:lpstr>
      <vt:lpstr>AMONIAK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Snímka 1</dc:title>
  <dc:creator>Natálka</dc:creator>
  <cp:lastModifiedBy>user</cp:lastModifiedBy>
  <cp:revision>19</cp:revision>
  <dcterms:created xsi:type="dcterms:W3CDTF">2013-11-17T06:14:47Z</dcterms:created>
  <dcterms:modified xsi:type="dcterms:W3CDTF">2014-02-16T20:56:45Z</dcterms:modified>
</cp:coreProperties>
</file>