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3947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2882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8346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03135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23121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2113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33602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0021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71480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86320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67230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shingle">
          <a:fgClr>
            <a:schemeClr val="tx2">
              <a:lumMod val="60000"/>
              <a:lumOff val="40000"/>
            </a:schemeClr>
          </a:fgClr>
          <a:bgClr>
            <a:schemeClr val="accent5">
              <a:lumMod val="60000"/>
              <a:lumOff val="4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9D414-6BA0-4795-BB91-3E7922ADF5D7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ACA56-F535-463D-8A8B-D72EF8338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2066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2"/>
            <a:ext cx="7772400" cy="3816424"/>
          </a:xfrm>
        </p:spPr>
        <p:txBody>
          <a:bodyPr>
            <a:noAutofit/>
          </a:bodyPr>
          <a:lstStyle/>
          <a:p>
            <a:pPr algn="l"/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NÁZEV ŠKOLY:</a:t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SPECIÁLNÍ ZÁKLADNÍ ŠKOLA A MATEŘSKÁ ŠKOLA VARNSDORF</a:t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AUTOR: MGR. </a:t>
            </a:r>
            <a:r>
              <a:rPr lang="cs-CZ" sz="2000" b="1" smtClean="0">
                <a:solidFill>
                  <a:schemeClr val="tx2">
                    <a:lumMod val="75000"/>
                  </a:schemeClr>
                </a:solidFill>
              </a:rPr>
              <a:t>JINDRA BENEŠOVÁ, 2011 – 10 – 31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NÁZEV: VY_12_INOVACE_31_ PÉČE O ZDRAVÍ</a:t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TÉMA: Zlomeniny</a:t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ČÍSLO PROJEKTU: CZ.1.07/1.4.00/21.0640</a:t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437112"/>
            <a:ext cx="7016824" cy="1201688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>
                <a:solidFill>
                  <a:srgbClr val="0070C0"/>
                </a:solidFill>
              </a:rPr>
              <a:t>Anotace: Materiál je určen pro 4. a 5. ročník, slouží k seznámení a procvičení probrané látky </a:t>
            </a:r>
            <a:r>
              <a:rPr lang="cs-CZ" sz="2000" b="1" smtClean="0">
                <a:solidFill>
                  <a:srgbClr val="0070C0"/>
                </a:solidFill>
              </a:rPr>
              <a:t>a k rozvoji </a:t>
            </a:r>
            <a:r>
              <a:rPr lang="cs-CZ" sz="2000" b="1" dirty="0" smtClean="0">
                <a:solidFill>
                  <a:srgbClr val="0070C0"/>
                </a:solidFill>
              </a:rPr>
              <a:t>čtenářské a informační gramotnosti v hodinách přírodovědy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algn="l"/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97367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7678" y="188640"/>
            <a:ext cx="8229600" cy="115212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CO SE STANE, KDYŽ SI ZLOMÍME RUKU NEBO </a:t>
            </a:r>
            <a:r>
              <a:rPr lang="cs-CZ" sz="2800" b="1" dirty="0" smtClean="0">
                <a:solidFill>
                  <a:srgbClr val="FF0000"/>
                </a:solidFill>
              </a:rPr>
              <a:t>NOHU?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K takovému zranění dochází při nejrůznějších nehodách.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2204864"/>
            <a:ext cx="119584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SPORT</a:t>
            </a:r>
            <a:endParaRPr lang="cs-CZ" sz="28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1026" name="Picture 2" descr="C:\Users\benesova\AppData\Local\Microsoft\Windows\Temporary Internet Files\Content.IE5\K0O7W0UI\MC9004465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1096" y="2204864"/>
            <a:ext cx="1773936" cy="9244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06108" y="2383667"/>
            <a:ext cx="245919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JÍZDA NA KOLE</a:t>
            </a:r>
            <a:endParaRPr lang="cs-CZ" sz="28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3803816"/>
            <a:ext cx="319901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NEOPATRNÁ CHŮZE</a:t>
            </a:r>
            <a:endParaRPr lang="cs-CZ" sz="28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pic>
        <p:nvPicPr>
          <p:cNvPr id="1028" name="Picture 4" descr="C:\Users\benesova\AppData\Local\Microsoft\Windows\Temporary Internet Files\Content.IE5\K0O7W0UI\MP900422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1262" y="4416184"/>
            <a:ext cx="1977568" cy="21328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benesova\AppData\Local\Microsoft\Windows\Temporary Internet Files\Content.IE5\AM1I8PN9\MP9004227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82395"/>
            <a:ext cx="2667577" cy="26675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2336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OŠETŘENÍ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Lékař nejdříve kost zrentgenuje, aby viděl, kde a jak je zlomená. Potom může obě části zlomené kosti srovnat tak, jak je třeba.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benesova\Desktop\MB9003479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39628"/>
            <a:ext cx="3153668" cy="31536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enesova\Desktop\MB90029091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021215" y="2939628"/>
            <a:ext cx="3153668" cy="31536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2340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Aby zlomená kost držela pěkně rovně a nemohla se pohybovat, dává se nemocná ruka nebo noha do sádry. Za tři až šest týdnů obě zlomené části srostou a za čtvrt roku je již kost docela v pořádku.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benesova\AppData\Local\Microsoft\Windows\Temporary Internet Files\Content.IE5\DE4CGPLA\MP9004222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08650"/>
            <a:ext cx="3193665" cy="31936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enesova\AppData\Local\Microsoft\Windows\Temporary Internet Files\Content.IE5\AM1I8PN9\MC900332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1895530" cy="44934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enesova\AppData\Local\Microsoft\Windows\Temporary Internet Files\Content.IE5\DE4CGPLA\MC9002957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024946"/>
            <a:ext cx="2817137" cy="26013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94037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benesova\AppData\Local\Microsoft\Windows\Temporary Internet Files\Content.IE5\K0O7W0UI\MP900411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96752"/>
            <a:ext cx="7740352" cy="51582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5632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1. ÚKOL K PROCVIČENÍ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Kde všude může dojít ke zranění – zlomenině nohy nebo ruky?</a:t>
            </a:r>
          </a:p>
          <a:p>
            <a:pPr marL="0" indent="0">
              <a:buNone/>
            </a:pP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3975" y="2967335"/>
            <a:ext cx="277652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autonehoda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83605" y="2451682"/>
            <a:ext cx="130195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sport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691" y="3311170"/>
            <a:ext cx="285687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Jízda na kole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54913" y="4221088"/>
            <a:ext cx="380443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Neopatrná chůze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5603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. ÚKOL K PROCVIČENÍ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Jak lékař zlomenou ruku nebo nohu ošetří?</a:t>
            </a:r>
          </a:p>
          <a:p>
            <a:pPr marL="0" indent="0">
              <a:buNone/>
            </a:pP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2132856"/>
            <a:ext cx="45999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Provede rentgen kosti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122" name="Picture 2" descr="C:\Users\benesova\AppData\Local\Microsoft\Windows\Temporary Internet Files\Content.IE5\K0O7W0UI\MP9003373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6672"/>
            <a:ext cx="1952616" cy="28325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3861048"/>
            <a:ext cx="63423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Obě části zlomené kosti srovná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7570" y="5373216"/>
            <a:ext cx="80888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Dá nemocnou ruku nebo nohu do sádry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3019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>
                <a:solidFill>
                  <a:srgbClr val="FF0000"/>
                </a:solidFill>
              </a:rPr>
              <a:t>POUŽITÉ ZDROJE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/>
              <a:t>Snímek č. </a:t>
            </a:r>
            <a:r>
              <a:rPr lang="cs-CZ" sz="1800" b="1" dirty="0" smtClean="0"/>
              <a:t>2,3,4,5,7 </a:t>
            </a:r>
            <a:r>
              <a:rPr lang="cs-CZ" sz="1800" b="1" dirty="0"/>
              <a:t>	</a:t>
            </a:r>
            <a:r>
              <a:rPr lang="en-US" sz="1800" dirty="0"/>
              <a:t>[cit.2011 – 10 – 31]	</a:t>
            </a:r>
            <a:r>
              <a:rPr lang="cs-CZ" sz="1800" b="1" dirty="0" smtClean="0"/>
              <a:t>	</a:t>
            </a:r>
            <a:r>
              <a:rPr lang="cs-CZ" sz="1800" dirty="0" smtClean="0"/>
              <a:t>Galerie web Office.com – Microsoft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Text je čerpán z knihy:  Co ještě nevím (CH. </a:t>
            </a:r>
            <a:r>
              <a:rPr lang="cs-CZ" sz="1800" dirty="0" err="1"/>
              <a:t>Baradeauová</a:t>
            </a:r>
            <a:r>
              <a:rPr lang="cs-CZ" sz="1800" dirty="0"/>
              <a:t>, G. </a:t>
            </a:r>
            <a:r>
              <a:rPr lang="cs-CZ" sz="1800" dirty="0" err="1"/>
              <a:t>Finifterová</a:t>
            </a:r>
            <a:r>
              <a:rPr lang="cs-CZ" sz="1800" dirty="0"/>
              <a:t>), nakladatelství </a:t>
            </a:r>
            <a:r>
              <a:rPr lang="cs-CZ" sz="1800" dirty="0" smtClean="0"/>
              <a:t>Albatros, </a:t>
            </a:r>
            <a:r>
              <a:rPr lang="cs-CZ" sz="1800" dirty="0"/>
              <a:t>Praha 1989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="" xmlns:p14="http://schemas.microsoft.com/office/powerpoint/2010/main" val="193872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97</TotalTime>
  <Words>169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NÁZEV ŠKOLY:  SPECIÁLNÍ ZÁKLADNÍ ŠKOLA A MATEŘSKÁ ŠKOLA VARNSDORF  AUTOR: MGR. JINDRA BENEŠOVÁ, 2011 – 10 – 31  NÁZEV: VY_12_INOVACE_31_ PÉČE O ZDRAVÍ  TÉMA: Zlomeniny  ČÍSLO PROJEKTU: CZ.1.07/1.4.00/21.0640 </vt:lpstr>
      <vt:lpstr>CO SE STANE, KDYŽ SI ZLOMÍME RUKU NEBO NOHU?</vt:lpstr>
      <vt:lpstr>OŠETŘENÍ</vt:lpstr>
      <vt:lpstr>Snímek 4</vt:lpstr>
      <vt:lpstr>Snímek 5</vt:lpstr>
      <vt:lpstr>1. ÚKOL K PROCVIČENÍ</vt:lpstr>
      <vt:lpstr>2. ÚKOL K PROCVIČENÍ</vt:lpstr>
      <vt:lpstr>POUŽITÉ ZDROJE</vt:lpstr>
    </vt:vector>
  </TitlesOfParts>
  <Company>Speciální školy Varnsdorf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SPECIÁLNÍ ZÁKLADNÍ ŠKOLA A MATEŘSKÁ ŠKOLA VARNSDORF  AUTOR: MGR. JINDRA BENEŠOVÁ  NÁZEV: VY_12_INOVACE_31_ PÉČE O ZDRAVÍ  TÉMA: Zlomeniny  ČÍSLO PROJEKTU: CZ.1.07/1.4.00/21.0640</dc:title>
  <dc:creator>benesova</dc:creator>
  <cp:lastModifiedBy>expert</cp:lastModifiedBy>
  <cp:revision>21</cp:revision>
  <dcterms:created xsi:type="dcterms:W3CDTF">2011-10-22T12:49:53Z</dcterms:created>
  <dcterms:modified xsi:type="dcterms:W3CDTF">2012-03-27T08:55:03Z</dcterms:modified>
</cp:coreProperties>
</file>