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56" r:id="rId3"/>
    <p:sldId id="258" r:id="rId4"/>
    <p:sldId id="269" r:id="rId5"/>
    <p:sldId id="259" r:id="rId6"/>
    <p:sldId id="260" r:id="rId7"/>
    <p:sldId id="263" r:id="rId8"/>
    <p:sldId id="262" r:id="rId9"/>
    <p:sldId id="270" r:id="rId10"/>
    <p:sldId id="266" r:id="rId11"/>
    <p:sldId id="268" r:id="rId12"/>
    <p:sldId id="264" r:id="rId13"/>
    <p:sldId id="271" r:id="rId14"/>
    <p:sldId id="273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38" autoAdjust="0"/>
  </p:normalViewPr>
  <p:slideViewPr>
    <p:cSldViewPr>
      <p:cViewPr varScale="1">
        <p:scale>
          <a:sx n="102" d="100"/>
          <a:sy n="102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2ADC11-793B-4F50-AD4B-D9C76989526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0577FB-97EF-41A4-87C4-A11DABC28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2226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0577FB-97EF-41A4-87C4-A11DABC283B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5626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1865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5216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196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3032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390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5816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5786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5345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9004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295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453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27CD9-48FF-44D1-9DA4-9B7AFA4A901D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B3E9F-8AFC-4C3B-8D42-5156CA818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7564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mapspublic2.ihmc.us/rid=1340987143091_870639637_40321/3_Software_aplicacion.jpg" TargetMode="External"/><Relationship Id="rId2" Type="http://schemas.openxmlformats.org/officeDocument/2006/relationships/hyperlink" Target="http://www.alza.cz/microsoft-windows-7-home-premium-cz-sp1-64-bit-oem-d227298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tc-itservices.com/wp-content/uploads/2013/06/windows-xp.jpg" TargetMode="External"/><Relationship Id="rId4" Type="http://schemas.openxmlformats.org/officeDocument/2006/relationships/hyperlink" Target="http://cmapspublic2.ihmc.us/rid=1340985063797_1441691344_1255/Software_sistem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79980984"/>
              </p:ext>
            </p:extLst>
          </p:nvPr>
        </p:nvGraphicFramePr>
        <p:xfrm>
          <a:off x="611560" y="1700813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VY_32_INOVACE_232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Práce na počítači – programové vybavení počítače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6. a 7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6. a 7.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V této prezentaci se žáci seznámí s potřebným programovým vybavením počítače - softwarem, s pojmy program, plocha, soubor, dokument a složka.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433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55135" y="116632"/>
            <a:ext cx="2701189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Práce na počítači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5273" y="764704"/>
            <a:ext cx="3442609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Programové vybavení počítače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romanar\AppData\Local\Microsoft\Windows\INetCache\IE\DWALPITY\MC90044153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624"/>
            <a:ext cx="2552255" cy="251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5272" y="1405980"/>
            <a:ext cx="5954919" cy="769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počítač je vlastně  jenom „stroj“, který udělá jen to, co mu přikážeme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5272" y="2500522"/>
            <a:ext cx="8475200" cy="430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příkazy musí být logické, správné a přesně definované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272" y="3256510"/>
            <a:ext cx="8547208" cy="769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sami bychom takové příkazy, postupy, logické definice, které by počítač pochopil, co má dělat, nezvládli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5272" y="4351052"/>
            <a:ext cx="8475200" cy="769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proto používáme již vytvořené konkrétní programy pro práci, kterým počítač již rozumí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5272" y="5445594"/>
            <a:ext cx="5594880" cy="769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tyto programy vytvářejí (programují) zkušení programátoři</a:t>
            </a:r>
            <a:endParaRPr lang="cs-CZ" sz="2200" dirty="0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29200"/>
            <a:ext cx="1638501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48977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4488" y="274328"/>
            <a:ext cx="245221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je to program?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6545" y="937829"/>
            <a:ext cx="649889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je to TO, co nám umožňuje snadno  počítač používat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6545" y="1352871"/>
            <a:ext cx="69729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programů pro různé oblasti je tedy nespočetné množství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19619" y="1979547"/>
            <a:ext cx="496193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můžeme na počítači všechno dělat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614571"/>
            <a:ext cx="2386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pracovat s textem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054806"/>
            <a:ext cx="24602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pracovat s obrázky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885796"/>
            <a:ext cx="2457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pracovat s hudbou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493363"/>
            <a:ext cx="40144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pracovat s tabulkami, databázemi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4257654"/>
            <a:ext cx="13565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hrát hry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708920"/>
            <a:ext cx="37546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prohlížet si internetové stránky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3158480"/>
            <a:ext cx="27426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posílat poštu (e-mail)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608040"/>
            <a:ext cx="36204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bavit se s kamarádem </a:t>
            </a:r>
            <a:r>
              <a:rPr lang="cs-CZ" sz="2000" dirty="0" smtClean="0"/>
              <a:t>online</a:t>
            </a:r>
            <a:r>
              <a:rPr lang="cs-CZ" sz="2000" dirty="0" smtClean="0"/>
              <a:t>, 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4572000" y="4057599"/>
            <a:ext cx="31545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chatovat, posílat soubory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04405" y="4563933"/>
            <a:ext cx="37222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vytvářet si vlastní programy, webové stránky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5877903"/>
            <a:ext cx="8559852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Tohle vše můžeme snadno používat, když budeme mít počítači ten správný program, který toto umožní. 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5271819"/>
            <a:ext cx="898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Atd.</a:t>
            </a:r>
            <a:endParaRPr lang="cs-CZ" sz="20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2182813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6369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 animBg="1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65" t="33509" r="1670" b="13221"/>
          <a:stretch/>
        </p:blipFill>
        <p:spPr bwMode="auto">
          <a:xfrm>
            <a:off x="477254" y="908720"/>
            <a:ext cx="8397639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4244" y="5013176"/>
            <a:ext cx="801931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Všechny programy, které jsou v </a:t>
            </a:r>
            <a:r>
              <a:rPr lang="cs-CZ" sz="2400" b="1" dirty="0" smtClean="0"/>
              <a:t>počítači, </a:t>
            </a:r>
            <a:r>
              <a:rPr lang="cs-CZ" sz="2400" b="1" dirty="0" smtClean="0"/>
              <a:t>označujeme pojmem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053727" y="5589240"/>
            <a:ext cx="290034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SOFTWARE</a:t>
            </a:r>
            <a:r>
              <a:rPr lang="cs-CZ" sz="2400" b="1" dirty="0" smtClean="0"/>
              <a:t> počítače. 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32656"/>
            <a:ext cx="8569269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Příklady nainstalovaných programů v počítači, které umožňují práci na počítači.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4383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0129" y="951111"/>
            <a:ext cx="236661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Operační systém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80337"/>
            <a:ext cx="6279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Základní program , bez něhož se žádný počítač neobejde :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2805" y="1691516"/>
            <a:ext cx="70836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 to vlastně prostředí, v kterém fungují všechny ostatní programy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8843" y="2348880"/>
            <a:ext cx="445198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Které jsou nejznámější operační systémy:</a:t>
            </a:r>
            <a:endParaRPr lang="cs-CZ" sz="20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37112"/>
            <a:ext cx="1949122" cy="1949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077" y="3305117"/>
            <a:ext cx="2337206" cy="131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2551" y="3305117"/>
            <a:ext cx="3084177" cy="2768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30" y="5185123"/>
            <a:ext cx="2017713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18353"/>
            <a:ext cx="12620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5226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1399" y="303039"/>
            <a:ext cx="103425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Plocha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2469"/>
            <a:ext cx="833029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plocha je to, co se objeví na obrazovce po zapnutí počítače a  nastartování operačního systému (např. Windows)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952061"/>
            <a:ext cx="595637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plocha je vlastně „pracovní deska“ – pozadí počítače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613877"/>
            <a:ext cx="351724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pozadí plochy je nastavitelné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275692"/>
            <a:ext cx="833029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n</a:t>
            </a:r>
            <a:r>
              <a:rPr lang="cs-CZ" sz="2000" dirty="0" smtClean="0"/>
              <a:t>a ploše vidíme ikony (obrázky), které můžou být </a:t>
            </a:r>
            <a:r>
              <a:rPr lang="cs-CZ" sz="2000" dirty="0" smtClean="0"/>
              <a:t>buď </a:t>
            </a:r>
            <a:r>
              <a:rPr lang="cs-CZ" sz="2000" dirty="0" smtClean="0"/>
              <a:t>soubory, nebo složky</a:t>
            </a:r>
            <a:endParaRPr lang="cs-CZ" sz="20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79" y="4005063"/>
            <a:ext cx="3627469" cy="2222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5173"/>
            <a:ext cx="3882397" cy="2181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14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572" y="1196752"/>
            <a:ext cx="7556527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548680"/>
            <a:ext cx="6077498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Úvodní plocha – start – operačního systému Windows 8</a:t>
            </a:r>
            <a:endParaRPr lang="cs-CZ" sz="2000" b="1" dirty="0">
              <a:solidFill>
                <a:srgbClr val="C0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3753934" y="4941168"/>
            <a:ext cx="461310" cy="10081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241222" y="3645024"/>
            <a:ext cx="2693558" cy="230425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880117" y="6008378"/>
            <a:ext cx="969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Aplikace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187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47664" y="1988839"/>
            <a:ext cx="6120680" cy="37493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404664"/>
            <a:ext cx="4446987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Plocha v operačním systému Windows 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835696" y="1556792"/>
            <a:ext cx="1512168" cy="57606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347864" y="1556792"/>
            <a:ext cx="2520280" cy="295232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347864" y="1556792"/>
            <a:ext cx="1512168" cy="57606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71800" y="1124744"/>
            <a:ext cx="1522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i</a:t>
            </a:r>
            <a:r>
              <a:rPr lang="cs-CZ" dirty="0" smtClean="0"/>
              <a:t>kony na ploše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17036" y="6052646"/>
            <a:ext cx="1320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panel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4860032" y="5661279"/>
            <a:ext cx="1289130" cy="57603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339752" y="5738160"/>
            <a:ext cx="1177284" cy="32158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39552" y="6052646"/>
            <a:ext cx="24080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tlačítka rychlého spouštění</a:t>
            </a:r>
          </a:p>
          <a:p>
            <a:r>
              <a:rPr lang="cs-CZ" sz="1600" dirty="0" smtClean="0"/>
              <a:t>oblíbených programů</a:t>
            </a:r>
            <a:endParaRPr lang="cs-CZ" sz="1600" dirty="0"/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6444208" y="5661279"/>
            <a:ext cx="648072" cy="39846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 flipH="1">
            <a:off x="6012160" y="6237312"/>
            <a:ext cx="2625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tlačítka služeb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735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6"/>
            <a:ext cx="8320924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332656"/>
            <a:ext cx="498392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Zobrazení plochy v operačním systému Windows 7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539552" y="5736634"/>
            <a:ext cx="144016" cy="57268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407916" y="5733256"/>
            <a:ext cx="864096" cy="64807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220072" y="6241200"/>
            <a:ext cx="1320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panel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72012" y="6165885"/>
            <a:ext cx="24080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tlačítka rychlého spouštění</a:t>
            </a:r>
          </a:p>
          <a:p>
            <a:r>
              <a:rPr lang="cs-CZ" sz="1600" dirty="0" smtClean="0"/>
              <a:t>oblíbených programů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6942640" y="6309320"/>
            <a:ext cx="1517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tlačítka služeb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7676669" y="5733257"/>
            <a:ext cx="351715" cy="50405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4860032" y="5736634"/>
            <a:ext cx="360040" cy="56339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1520" y="6300028"/>
            <a:ext cx="1371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lačítko Start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042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375135"/>
            <a:ext cx="864096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soubor </a:t>
            </a:r>
            <a:r>
              <a:rPr lang="cs-CZ" sz="2000" dirty="0"/>
              <a:t>je položka obsahující informace – například text, obrázky nebo </a:t>
            </a:r>
            <a:r>
              <a:rPr lang="cs-CZ" sz="2000" dirty="0" smtClean="0"/>
              <a:t>hudbu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418528"/>
            <a:ext cx="7547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soubor dat, vytvořený pomocí nějakého programu (text, obrázek, ..)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787860"/>
            <a:ext cx="5247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tedy pomocí programů vytváříme dokumenty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911715"/>
            <a:ext cx="376269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jsou to data v určitém formátu.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2535" y="260648"/>
            <a:ext cx="109998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Soubor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3528" y="1838555"/>
            <a:ext cx="780069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soubory </a:t>
            </a:r>
            <a:r>
              <a:rPr lang="cs-CZ" sz="2000" dirty="0"/>
              <a:t>jsou v počítači </a:t>
            </a:r>
            <a:r>
              <a:rPr lang="cs-CZ" sz="2000" dirty="0" smtClean="0"/>
              <a:t>zastoupeny </a:t>
            </a:r>
            <a:r>
              <a:rPr lang="cs-CZ" sz="2000" dirty="0"/>
              <a:t>ikonami.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94240" y="5547744"/>
            <a:ext cx="7847861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/>
              <a:t>Pohledem na ikonu můžete snadno zjistit, jakého typu je daný soubor. </a:t>
            </a:r>
            <a:endParaRPr lang="cs-CZ" sz="2000" b="1" dirty="0" smtClean="0"/>
          </a:p>
          <a:p>
            <a:r>
              <a:rPr lang="cs-CZ" sz="2000" b="1" dirty="0" smtClean="0"/>
              <a:t>Zde </a:t>
            </a:r>
            <a:r>
              <a:rPr lang="cs-CZ" sz="2000" b="1" dirty="0"/>
              <a:t>jsou ikony některých běžných souborů: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67544" y="3933056"/>
            <a:ext cx="13044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u="sng" dirty="0" smtClean="0"/>
              <a:t>Dokument</a:t>
            </a:r>
            <a:endParaRPr lang="cs-CZ" sz="2000" b="1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87824" y="2564904"/>
            <a:ext cx="2183162" cy="40011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Soubory dělíme na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24279" y="3244914"/>
            <a:ext cx="120840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programy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3203684"/>
            <a:ext cx="140224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dokumenty</a:t>
            </a:r>
            <a:endParaRPr lang="cs-CZ" sz="2000" b="1" dirty="0"/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2908891" y="2965014"/>
            <a:ext cx="1091581" cy="2799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9" idx="2"/>
          </p:cNvCxnSpPr>
          <p:nvPr/>
        </p:nvCxnSpPr>
        <p:spPr>
          <a:xfrm>
            <a:off x="4079405" y="2965014"/>
            <a:ext cx="1284683" cy="23867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333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8" grpId="0"/>
      <p:bldP spid="9" grpId="0" animBg="1"/>
      <p:bldP spid="16" grpId="0" animBg="1"/>
      <p:bldP spid="17" grpId="0" animBg="1"/>
      <p:bldP spid="18" grpId="0"/>
      <p:bldP spid="19" grpId="0" animBg="1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533" y="1078173"/>
            <a:ext cx="2395629" cy="2045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32" t="21118" r="68527" b="43465"/>
          <a:stretch/>
        </p:blipFill>
        <p:spPr bwMode="auto">
          <a:xfrm>
            <a:off x="3635896" y="920837"/>
            <a:ext cx="2073321" cy="2202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72" t="47310" r="66867" b="16364"/>
          <a:stretch/>
        </p:blipFill>
        <p:spPr bwMode="auto">
          <a:xfrm>
            <a:off x="6319321" y="852451"/>
            <a:ext cx="2231028" cy="2271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23" t="12216" r="44505" b="51648"/>
          <a:stretch/>
        </p:blipFill>
        <p:spPr bwMode="auto">
          <a:xfrm>
            <a:off x="589533" y="4005064"/>
            <a:ext cx="1982408" cy="1760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31365" y="292006"/>
            <a:ext cx="544894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Příklady souborů (dokumentů) různých formátů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1758" y="3167515"/>
            <a:ext cx="2191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– fotka (</a:t>
            </a:r>
            <a:r>
              <a:rPr lang="cs-CZ" dirty="0" err="1" smtClean="0"/>
              <a:t>jpg</a:t>
            </a:r>
            <a:r>
              <a:rPr lang="cs-CZ" dirty="0" smtClean="0"/>
              <a:t>.)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3244334"/>
            <a:ext cx="2502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Textový dokument (doc.)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30800" y="3370634"/>
            <a:ext cx="2660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Dokument ve formátu </a:t>
            </a:r>
            <a:r>
              <a:rPr lang="cs-CZ" dirty="0" err="1" smtClean="0"/>
              <a:t>pdf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472" y="5949263"/>
            <a:ext cx="2390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 (</a:t>
            </a:r>
            <a:r>
              <a:rPr lang="cs-CZ" dirty="0" err="1" smtClean="0"/>
              <a:t>pps</a:t>
            </a:r>
            <a:r>
              <a:rPr lang="cs-CZ" dirty="0" smtClean="0"/>
              <a:t>. , </a:t>
            </a:r>
            <a:r>
              <a:rPr lang="cs-CZ" dirty="0" err="1" smtClean="0"/>
              <a:t>ppt</a:t>
            </a:r>
            <a:r>
              <a:rPr lang="cs-CZ" dirty="0" smtClean="0"/>
              <a:t>.)</a:t>
            </a:r>
            <a:endParaRPr lang="cs-CZ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103" t="50000" r="44169" b="10070"/>
          <a:stretch/>
        </p:blipFill>
        <p:spPr bwMode="auto">
          <a:xfrm>
            <a:off x="3484179" y="3858931"/>
            <a:ext cx="2209380" cy="2182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569" t="24036" r="1404" b="51928"/>
          <a:stretch/>
        </p:blipFill>
        <p:spPr bwMode="auto">
          <a:xfrm>
            <a:off x="5936775" y="4107207"/>
            <a:ext cx="2996120" cy="175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42682" y="6019430"/>
            <a:ext cx="2369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Hudební soubor (mp3.)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0978" y="6019430"/>
            <a:ext cx="2060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Videosoubor (mp4.)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48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45861"/>
            <a:ext cx="712879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to </a:t>
            </a:r>
            <a:r>
              <a:rPr lang="cs-CZ" sz="2000" dirty="0"/>
              <a:t>kontejner, do kterého můžete ukládat </a:t>
            </a:r>
            <a:r>
              <a:rPr lang="cs-CZ" sz="2000" dirty="0" smtClean="0"/>
              <a:t>soubory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513609"/>
            <a:ext cx="815324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abychom ukládali soubory přehledně, umísťujeme je do složek, které si vytváříme podle své potřeby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179512" y="2956882"/>
            <a:ext cx="499484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každá složka může obsahovat další složky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389133"/>
            <a:ext cx="890198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složka je něco jako krabice, do které si ukládáme věci – fotky, dopisy, filmy..</a:t>
            </a:r>
            <a:r>
              <a:rPr lang="cs-CZ" sz="2000" dirty="0" err="1" smtClean="0"/>
              <a:t>atd</a:t>
            </a:r>
            <a:r>
              <a:rPr lang="cs-CZ" sz="2000" dirty="0" smtClean="0"/>
              <a:t>.) 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766" t="55750" r="66802" b="6250"/>
          <a:stretch/>
        </p:blipFill>
        <p:spPr bwMode="auto">
          <a:xfrm>
            <a:off x="554455" y="4437112"/>
            <a:ext cx="2376264" cy="2263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66" t="17753" r="66743" b="46342"/>
          <a:stretch/>
        </p:blipFill>
        <p:spPr bwMode="auto">
          <a:xfrm>
            <a:off x="4599086" y="4452918"/>
            <a:ext cx="2100734" cy="213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29100" y="318061"/>
            <a:ext cx="985654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Složka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713541" y="3898851"/>
            <a:ext cx="180036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 smtClean="0"/>
              <a:t>prázdná </a:t>
            </a:r>
            <a:r>
              <a:rPr lang="cs-CZ" sz="2000" b="1" dirty="0"/>
              <a:t>složka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031940" y="3892986"/>
            <a:ext cx="330276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složka obsahující dokumenty </a:t>
            </a:r>
          </a:p>
        </p:txBody>
      </p:sp>
    </p:spTree>
    <p:extLst>
      <p:ext uri="{BB962C8B-B14F-4D97-AF65-F5344CB8AC3E}">
        <p14:creationId xmlns:p14="http://schemas.microsoft.com/office/powerpoint/2010/main" xmlns="" val="110071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9724" y="3847977"/>
            <a:ext cx="4044377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/>
              <a:t>v</a:t>
            </a:r>
            <a:r>
              <a:rPr lang="cs-CZ" sz="2200" dirty="0" smtClean="0"/>
              <a:t> programu vytvoříme soubor</a:t>
            </a:r>
            <a:endParaRPr lang="cs-CZ" sz="2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9724" y="4470987"/>
            <a:ext cx="3352200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/>
              <a:t>s</a:t>
            </a:r>
            <a:r>
              <a:rPr lang="cs-CZ" sz="2200" dirty="0" smtClean="0"/>
              <a:t>oubor si pojmenujeme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866" y="5093997"/>
            <a:ext cx="3960440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/>
              <a:t>s</a:t>
            </a:r>
            <a:r>
              <a:rPr lang="cs-CZ" sz="2200" dirty="0" smtClean="0"/>
              <a:t>oubor si uložíme do složky 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9319" y="5660032"/>
            <a:ext cx="8177170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/>
              <a:t>a</a:t>
            </a:r>
            <a:r>
              <a:rPr lang="cs-CZ" sz="2200" dirty="0" smtClean="0"/>
              <a:t>bychom soubor otevřeli, musíme mít v počítači nainstalovaný program, pomocí něhož soubor otevřeme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8177" y="2996952"/>
            <a:ext cx="196739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Jak to funguje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3599" y="282486"/>
            <a:ext cx="307904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Názvy souborů a složek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3750" y="1052736"/>
            <a:ext cx="8162740" cy="769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Složky i soubory můžeme pojmenovat podle své potřeby a jména můžeme měnit</a:t>
            </a:r>
            <a:endParaRPr lang="cs-CZ" sz="22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113" y="2060848"/>
            <a:ext cx="1579497" cy="1602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15" t="20048" r="68668" b="44272"/>
          <a:stretch/>
        </p:blipFill>
        <p:spPr bwMode="auto">
          <a:xfrm>
            <a:off x="7071454" y="2060184"/>
            <a:ext cx="1388978" cy="1512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134" t="10142" r="45243" b="51106"/>
          <a:stretch/>
        </p:blipFill>
        <p:spPr bwMode="auto">
          <a:xfrm>
            <a:off x="7236296" y="3828255"/>
            <a:ext cx="1550192" cy="1561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974" t="11779" r="23248" b="52750"/>
          <a:stretch/>
        </p:blipFill>
        <p:spPr bwMode="auto">
          <a:xfrm>
            <a:off x="5299456" y="3928441"/>
            <a:ext cx="1499154" cy="1372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1559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2348" y="3632765"/>
            <a:ext cx="464011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Pokračování příště.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30678" y="2636912"/>
            <a:ext cx="5481372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A to je pro dnešek vše.</a:t>
            </a:r>
            <a:endParaRPr lang="cs-CZ" sz="4400" b="1" dirty="0">
              <a:solidFill>
                <a:srgbClr val="C00000"/>
              </a:solidFill>
            </a:endParaRPr>
          </a:p>
        </p:txBody>
      </p:sp>
      <p:pic>
        <p:nvPicPr>
          <p:cNvPr id="15365" name="Picture 5" descr="C:\Users\romanar\AppData\Local\Microsoft\Windows\INetCache\IE\DWALPITY\MC9004406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8640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C:\Users\romanar\AppData\Local\Microsoft\Windows\INetCache\IE\FS2F4F2K\MC9004420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0012" y="4653136"/>
            <a:ext cx="152082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680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7573" y="292006"/>
            <a:ext cx="864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4817" y="1444630"/>
            <a:ext cx="2730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tvorba - </a:t>
            </a:r>
            <a:r>
              <a:rPr lang="cs-CZ" dirty="0" err="1" smtClean="0"/>
              <a:t>printscreen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4817" y="3557752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400" dirty="0" smtClean="0"/>
              <a:t>AUTOR NEUVEDEN. www.alza.cz [online]. [cit. 12.1.2014]. Dostupný na WWW: </a:t>
            </a:r>
            <a:r>
              <a:rPr lang="pt-BR" sz="1400" dirty="0" smtClean="0">
                <a:hlinkClick r:id="rId2"/>
              </a:rPr>
              <a:t>http://www.alza.cz/microsoft-windows-7-home-premium-cz-sp1-64-bit-oem-d227298.htm</a:t>
            </a:r>
            <a:endParaRPr lang="cs-CZ" sz="1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74817" y="4221088"/>
            <a:ext cx="827996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http://cmapspublic2.ihmc.us/ [online]. [cit. 12.1.2014]. Dostupný na WWW: </a:t>
            </a:r>
            <a:r>
              <a:rPr lang="pt-BR" sz="1600" dirty="0" smtClean="0">
                <a:hlinkClick r:id="rId3"/>
              </a:rPr>
              <a:t>http://cmapspublic2.ihmc.us/rid=1340987143091_870639637_40321/3_Software_aplicacion.jpg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174817" y="1954079"/>
            <a:ext cx="89644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>
                <a:effectLst/>
              </a:rPr>
              <a:t>AUTOR NEUVEDEN. </a:t>
            </a:r>
            <a:r>
              <a:rPr lang="pt-BR" sz="1600" i="1" dirty="0" smtClean="0">
                <a:effectLst/>
              </a:rPr>
              <a:t>http://cmapspublic2.ihmc.us/</a:t>
            </a:r>
            <a:r>
              <a:rPr lang="pt-BR" sz="1600" dirty="0" smtClean="0">
                <a:effectLst/>
              </a:rPr>
              <a:t> [online]. [cit. 12.1.2014]. Dostupný na WWW: </a:t>
            </a:r>
            <a:r>
              <a:rPr lang="pt-BR" sz="1600" dirty="0" smtClean="0">
                <a:effectLst/>
                <a:hlinkClick r:id="rId4"/>
              </a:rPr>
              <a:t>http://cmapspublic2.ihmc.us/rid=1340985063797_1441691344_1255/Software_sistema.jpg</a:t>
            </a:r>
            <a:endParaRPr lang="cs-CZ" sz="1600" dirty="0" smtClean="0"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4817" y="2678971"/>
            <a:ext cx="856895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400" dirty="0" smtClean="0"/>
              <a:t>AUTOR NEUVEDEN. </a:t>
            </a:r>
            <a:r>
              <a:rPr lang="pt-BR" sz="1400" dirty="0" smtClean="0"/>
              <a:t>www.</a:t>
            </a:r>
            <a:r>
              <a:rPr lang="cs-CZ" sz="1400" dirty="0" err="1" smtClean="0"/>
              <a:t>tc</a:t>
            </a:r>
            <a:r>
              <a:rPr lang="cs-CZ" sz="1400" dirty="0" smtClean="0"/>
              <a:t>-</a:t>
            </a:r>
            <a:r>
              <a:rPr lang="cs-CZ" sz="1400" dirty="0" err="1" smtClean="0"/>
              <a:t>iservices.com</a:t>
            </a:r>
            <a:r>
              <a:rPr lang="pt-BR" sz="1400" dirty="0" smtClean="0"/>
              <a:t> </a:t>
            </a:r>
            <a:r>
              <a:rPr lang="pt-BR" sz="1400" dirty="0" smtClean="0"/>
              <a:t>[online]. [cit. 12.1.2014]. Dostupný na WWW: </a:t>
            </a:r>
            <a:r>
              <a:rPr lang="pt-BR" sz="1400" dirty="0" smtClean="0">
                <a:hlinkClick r:id="rId5"/>
              </a:rPr>
              <a:t>http://</a:t>
            </a:r>
            <a:r>
              <a:rPr lang="pt-BR" sz="1400" dirty="0" smtClean="0">
                <a:hlinkClick r:id="rId5"/>
              </a:rPr>
              <a:t>tc-itservices.com/wp-content/uploads/2013/06/windows-xp.jpg</a:t>
            </a:r>
            <a:endParaRPr lang="cs-CZ" sz="1400" dirty="0" smtClean="0"/>
          </a:p>
          <a:p>
            <a:endParaRPr lang="cs-CZ" sz="14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74817" y="965959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43161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729</Words>
  <Application>Microsoft Office PowerPoint</Application>
  <PresentationFormat>Předvádění na obrazovce (4:3)</PresentationFormat>
  <Paragraphs>110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31</cp:revision>
  <dcterms:created xsi:type="dcterms:W3CDTF">2014-02-12T17:16:52Z</dcterms:created>
  <dcterms:modified xsi:type="dcterms:W3CDTF">2014-02-17T08:14:21Z</dcterms:modified>
</cp:coreProperties>
</file>