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9" r:id="rId4"/>
    <p:sldId id="270" r:id="rId5"/>
    <p:sldId id="263" r:id="rId6"/>
    <p:sldId id="264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Relationship Id="rId4" Type="http://schemas.openxmlformats.org/officeDocument/2006/relationships/image" Target="../media/image12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0.wmf"/><Relationship Id="rId1" Type="http://schemas.openxmlformats.org/officeDocument/2006/relationships/image" Target="../media/image9.wmf"/><Relationship Id="rId4" Type="http://schemas.openxmlformats.org/officeDocument/2006/relationships/image" Target="../media/image1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10. 2. 2014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10. 2. 2014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10. 2. 2014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10. 2. 2014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10. 2. 2014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10. 2. 2014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10. 2. 2014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10. 2. 2014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10. 2. 2014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10. 2. 2014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10. 2. 2014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4AE4B19-532C-4F7C-9C3F-DE2A1825124E}" type="datetimeFigureOut">
              <a:rPr lang="cs-CZ" smtClean="0"/>
              <a:t>10. 2. 2014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13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3.wmf"/><Relationship Id="rId11" Type="http://schemas.openxmlformats.org/officeDocument/2006/relationships/oleObject" Target="../embeddings/oleObject5.bin"/><Relationship Id="rId5" Type="http://schemas.openxmlformats.org/officeDocument/2006/relationships/oleObject" Target="../embeddings/oleObject2.bin"/><Relationship Id="rId15" Type="http://schemas.openxmlformats.org/officeDocument/2006/relationships/image" Target="../media/image8.wmf"/><Relationship Id="rId10" Type="http://schemas.openxmlformats.org/officeDocument/2006/relationships/image" Target="../media/image5.wmf"/><Relationship Id="rId4" Type="http://schemas.openxmlformats.org/officeDocument/2006/relationships/image" Target="../media/image2.wmf"/><Relationship Id="rId9" Type="http://schemas.openxmlformats.org/officeDocument/2006/relationships/oleObject" Target="../embeddings/oleObject4.bin"/><Relationship Id="rId1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oleObject" Target="../embeddings/oleObject7.bin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8.bin"/><Relationship Id="rId10" Type="http://schemas.openxmlformats.org/officeDocument/2006/relationships/image" Target="../media/image12.wmf"/><Relationship Id="rId4" Type="http://schemas.openxmlformats.org/officeDocument/2006/relationships/image" Target="../media/image9.wmf"/><Relationship Id="rId9" Type="http://schemas.openxmlformats.org/officeDocument/2006/relationships/oleObject" Target="../embeddings/oleObject10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oleObject" Target="../embeddings/oleObject11.bin"/><Relationship Id="rId7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12.bin"/><Relationship Id="rId10" Type="http://schemas.openxmlformats.org/officeDocument/2006/relationships/image" Target="../media/image12.wmf"/><Relationship Id="rId4" Type="http://schemas.openxmlformats.org/officeDocument/2006/relationships/image" Target="../media/image9.wmf"/><Relationship Id="rId9" Type="http://schemas.openxmlformats.org/officeDocument/2006/relationships/oleObject" Target="../embeddings/oleObject14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7497334"/>
              </p:ext>
            </p:extLst>
          </p:nvPr>
        </p:nvGraphicFramePr>
        <p:xfrm>
          <a:off x="1909763" y="342900"/>
          <a:ext cx="5667375" cy="6434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Dokument" r:id="rId3" imgW="5902889" imgH="6729035" progId="Word.Document.12">
                  <p:embed/>
                </p:oleObj>
              </mc:Choice>
              <mc:Fallback>
                <p:oleObj name="Dokument" r:id="rId3" imgW="5902889" imgH="6729035" progId="Word.Document.12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9763" y="342900"/>
                        <a:ext cx="5667375" cy="6434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10021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26321" y="40815"/>
            <a:ext cx="65838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7200" dirty="0" smtClean="0"/>
              <a:t>Racionální čísla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1323" y="1241144"/>
            <a:ext cx="90364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rgbClr val="FF0000"/>
                </a:solidFill>
              </a:rPr>
              <a:t>POČÍTÁNÍ</a:t>
            </a:r>
          </a:p>
          <a:p>
            <a:pPr algn="ctr"/>
            <a:r>
              <a:rPr lang="cs-CZ" sz="7200" dirty="0" smtClean="0">
                <a:solidFill>
                  <a:srgbClr val="FF0000"/>
                </a:solidFill>
              </a:rPr>
              <a:t>S RACIONÁLNÍMI ČÍSLY</a:t>
            </a:r>
          </a:p>
        </p:txBody>
      </p:sp>
      <p:sp>
        <p:nvSpPr>
          <p:cNvPr id="6" name="TextovéPole 5"/>
          <p:cNvSpPr txBox="1"/>
          <p:nvPr/>
        </p:nvSpPr>
        <p:spPr>
          <a:xfrm rot="19558502">
            <a:off x="439598" y="4942890"/>
            <a:ext cx="17988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-123,5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9938857">
            <a:off x="4990842" y="5306725"/>
            <a:ext cx="10663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-0,5</a:t>
            </a:r>
            <a:endParaRPr lang="cs-CZ" sz="36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2364542">
            <a:off x="6660232" y="5301208"/>
            <a:ext cx="138211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/>
              <a:t>9</a:t>
            </a:r>
            <a:r>
              <a:rPr lang="cs-CZ" sz="4400" b="1" dirty="0" smtClean="0"/>
              <a:t>,58</a:t>
            </a:r>
            <a:endParaRPr lang="cs-CZ" sz="4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723467" y="4796716"/>
                <a:ext cx="936104" cy="7884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solidFill>
                      <a:schemeClr val="bg2">
                        <a:lumMod val="50000"/>
                      </a:schemeClr>
                    </a:solidFill>
                  </a:rPr>
                  <a:t>-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bg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solidFill>
                              <a:schemeClr val="bg2">
                                <a:lumMod val="50000"/>
                              </a:schemeClr>
                            </a:solidFill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3200" b="0" i="1" smtClean="0">
                            <a:solidFill>
                              <a:schemeClr val="bg2">
                                <a:lumMod val="50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3467" y="4796716"/>
                <a:ext cx="936104" cy="788486"/>
              </a:xfrm>
              <a:prstGeom prst="rect">
                <a:avLst/>
              </a:prstGeom>
              <a:blipFill rotWithShape="1">
                <a:blip r:embed="rId2"/>
                <a:stretch>
                  <a:fillRect l="-16993" b="-100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 rot="833502">
                <a:off x="2293364" y="5591961"/>
                <a:ext cx="1116123" cy="11294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3600" b="0" i="1" smtClean="0">
                              <a:latin typeface="Cambria Math"/>
                            </a:rPr>
                            <m:t>11</m:t>
                          </m:r>
                        </m:den>
                      </m:f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833502">
                <a:off x="2293364" y="5591961"/>
                <a:ext cx="1116123" cy="11294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27151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entr" presetSubtype="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9" presetClass="entr" presetSubtype="0" decel="10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2"/>
      <p:bldP spid="7" grpId="1"/>
      <p:bldP spid="9" grpId="1"/>
      <p:bldP spid="10" grpId="0" build="allAtOnce"/>
      <p:bldP spid="11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179512" y="128915"/>
            <a:ext cx="84337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Převeď desetinná čísla na zlomky:</a:t>
            </a:r>
            <a:endParaRPr lang="cs-CZ" sz="4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0" y="2132856"/>
            <a:ext cx="1986441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 </a:t>
            </a:r>
            <a:r>
              <a:rPr lang="cs-CZ" sz="4000" dirty="0" smtClean="0"/>
              <a:t> 12,5 =</a:t>
            </a:r>
          </a:p>
          <a:p>
            <a:r>
              <a:rPr lang="cs-CZ" sz="4000" dirty="0" smtClean="0"/>
              <a:t>  -2,4 =</a:t>
            </a:r>
          </a:p>
          <a:p>
            <a:r>
              <a:rPr lang="cs-CZ" sz="4000" dirty="0" smtClean="0"/>
              <a:t>  -5,1 =</a:t>
            </a:r>
          </a:p>
          <a:p>
            <a:r>
              <a:rPr lang="cs-CZ" sz="4000" dirty="0" smtClean="0"/>
              <a:t>   0,5 =</a:t>
            </a:r>
          </a:p>
          <a:p>
            <a:r>
              <a:rPr lang="cs-CZ" sz="4000" dirty="0" smtClean="0"/>
              <a:t> 2,25 =</a:t>
            </a:r>
          </a:p>
          <a:p>
            <a:r>
              <a:rPr lang="cs-CZ" sz="4000" dirty="0" smtClean="0"/>
              <a:t>-0,75 =</a:t>
            </a:r>
          </a:p>
          <a:p>
            <a:r>
              <a:rPr lang="cs-CZ" sz="4000" dirty="0" smtClean="0"/>
              <a:t>   </a:t>
            </a:r>
            <a:endParaRPr lang="cs-CZ" sz="4000" dirty="0"/>
          </a:p>
        </p:txBody>
      </p:sp>
      <p:grpSp>
        <p:nvGrpSpPr>
          <p:cNvPr id="28" name="Skupina 27"/>
          <p:cNvGrpSpPr/>
          <p:nvPr/>
        </p:nvGrpSpPr>
        <p:grpSpPr>
          <a:xfrm>
            <a:off x="3995627" y="999019"/>
            <a:ext cx="5017739" cy="1440160"/>
            <a:chOff x="4067944" y="896526"/>
            <a:chExt cx="5151864" cy="1440160"/>
          </a:xfrm>
        </p:grpSpPr>
        <p:sp>
          <p:nvSpPr>
            <p:cNvPr id="26" name="Ovál 25"/>
            <p:cNvSpPr/>
            <p:nvPr/>
          </p:nvSpPr>
          <p:spPr>
            <a:xfrm>
              <a:off x="4067944" y="896526"/>
              <a:ext cx="5151864" cy="1440160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4221851" y="1208946"/>
              <a:ext cx="486383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Žák perem zapisuje:</a:t>
              </a:r>
              <a:endParaRPr lang="cs-CZ" sz="4000" dirty="0"/>
            </a:p>
          </p:txBody>
        </p:sp>
      </p:grpSp>
    </p:spTree>
    <p:extLst>
      <p:ext uri="{BB962C8B-B14F-4D97-AF65-F5344CB8AC3E}">
        <p14:creationId xmlns:p14="http://schemas.microsoft.com/office/powerpoint/2010/main" val="4182953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062" y="0"/>
            <a:ext cx="1986441" cy="7478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 </a:t>
            </a:r>
            <a:r>
              <a:rPr lang="cs-CZ" sz="4000" dirty="0" smtClean="0"/>
              <a:t> 12,5 =</a:t>
            </a:r>
          </a:p>
          <a:p>
            <a:endParaRPr lang="cs-CZ" sz="4000" dirty="0" smtClean="0"/>
          </a:p>
          <a:p>
            <a:r>
              <a:rPr lang="cs-CZ" sz="4000" dirty="0" smtClean="0"/>
              <a:t>  -2,4 =</a:t>
            </a:r>
          </a:p>
          <a:p>
            <a:endParaRPr lang="cs-CZ" sz="4000" dirty="0" smtClean="0"/>
          </a:p>
          <a:p>
            <a:r>
              <a:rPr lang="cs-CZ" sz="4000" dirty="0" smtClean="0"/>
              <a:t>  -5,1 =</a:t>
            </a:r>
          </a:p>
          <a:p>
            <a:endParaRPr lang="cs-CZ" sz="4000" dirty="0" smtClean="0"/>
          </a:p>
          <a:p>
            <a:r>
              <a:rPr lang="cs-CZ" sz="4000" dirty="0" smtClean="0"/>
              <a:t>   0,5 =</a:t>
            </a:r>
          </a:p>
          <a:p>
            <a:endParaRPr lang="cs-CZ" sz="4000" dirty="0" smtClean="0"/>
          </a:p>
          <a:p>
            <a:r>
              <a:rPr lang="cs-CZ" sz="4000" dirty="0" smtClean="0"/>
              <a:t> 2,25 =</a:t>
            </a:r>
          </a:p>
          <a:p>
            <a:endParaRPr lang="cs-CZ" sz="4000" dirty="0" smtClean="0"/>
          </a:p>
          <a:p>
            <a:r>
              <a:rPr lang="cs-CZ" sz="4000" dirty="0" smtClean="0"/>
              <a:t>-0,75 =</a:t>
            </a:r>
          </a:p>
          <a:p>
            <a:r>
              <a:rPr lang="cs-CZ" sz="4000" dirty="0" smtClean="0"/>
              <a:t>   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56818"/>
            <a:ext cx="16786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</a:t>
            </a:r>
            <a:endParaRPr lang="cs-CZ" sz="4000" dirty="0">
              <a:solidFill>
                <a:srgbClr val="FF0000"/>
              </a:solidFill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58363484"/>
              </p:ext>
            </p:extLst>
          </p:nvPr>
        </p:nvGraphicFramePr>
        <p:xfrm>
          <a:off x="1979712" y="-137007"/>
          <a:ext cx="846435" cy="10955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2" name="Rovnice" r:id="rId3" imgW="304560" imgH="393480" progId="Equation.3">
                  <p:embed/>
                </p:oleObj>
              </mc:Choice>
              <mc:Fallback>
                <p:oleObj name="Rovnice" r:id="rId3" imgW="30456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979712" y="-137007"/>
                        <a:ext cx="846435" cy="10955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43311553"/>
              </p:ext>
            </p:extLst>
          </p:nvPr>
        </p:nvGraphicFramePr>
        <p:xfrm>
          <a:off x="1979712" y="1052736"/>
          <a:ext cx="893234" cy="988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3" name="Rovnice" r:id="rId5" imgW="355320" imgH="393480" progId="Equation.3">
                  <p:embed/>
                </p:oleObj>
              </mc:Choice>
              <mc:Fallback>
                <p:oleObj name="Rovnice" r:id="rId5" imgW="35532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979712" y="1052736"/>
                        <a:ext cx="893234" cy="9889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28591716"/>
              </p:ext>
            </p:extLst>
          </p:nvPr>
        </p:nvGraphicFramePr>
        <p:xfrm>
          <a:off x="1907704" y="2276872"/>
          <a:ext cx="1008112" cy="9766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4" name="Rovnice" r:id="rId7" imgW="406080" imgH="393480" progId="Equation.3">
                  <p:embed/>
                </p:oleObj>
              </mc:Choice>
              <mc:Fallback>
                <p:oleObj name="Rovnice" r:id="rId7" imgW="4060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907704" y="2276872"/>
                        <a:ext cx="1008112" cy="97660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57063894"/>
              </p:ext>
            </p:extLst>
          </p:nvPr>
        </p:nvGraphicFramePr>
        <p:xfrm>
          <a:off x="1900659" y="3429000"/>
          <a:ext cx="438563" cy="11329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5" name="Rovnice" r:id="rId9" imgW="152280" imgH="393480" progId="Equation.3">
                  <p:embed/>
                </p:oleObj>
              </mc:Choice>
              <mc:Fallback>
                <p:oleObj name="Rovnice" r:id="rId9" imgW="1522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1900659" y="3429000"/>
                        <a:ext cx="438563" cy="113295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30804688"/>
              </p:ext>
            </p:extLst>
          </p:nvPr>
        </p:nvGraphicFramePr>
        <p:xfrm>
          <a:off x="1979712" y="4653136"/>
          <a:ext cx="696714" cy="11367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6" name="Rovnice" r:id="rId11" imgW="241200" imgH="393480" progId="Equation.3">
                  <p:embed/>
                </p:oleObj>
              </mc:Choice>
              <mc:Fallback>
                <p:oleObj name="Rovnice" r:id="rId11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979712" y="4653136"/>
                        <a:ext cx="696714" cy="113674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32763209"/>
              </p:ext>
            </p:extLst>
          </p:nvPr>
        </p:nvGraphicFramePr>
        <p:xfrm>
          <a:off x="1907704" y="5853488"/>
          <a:ext cx="648072" cy="1004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7" name="Rovnice" r:id="rId13" imgW="253800" imgH="393480" progId="Equation.3">
                  <p:embed/>
                </p:oleObj>
              </mc:Choice>
              <mc:Fallback>
                <p:oleObj name="Rovnice" r:id="rId13" imgW="2538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1907704" y="5853488"/>
                        <a:ext cx="648072" cy="10045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129" name="Picture 9" descr="C:\Users\jana.volechova\AppData\Local\Microsoft\Windows\Temporary Internet Files\Content.IE5\QBP409W2\MC900430075[1].wmf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126716"/>
            <a:ext cx="2872085" cy="3687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213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9905" y="188640"/>
            <a:ext cx="61558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Urči hodnotu v rámečku:</a:t>
            </a:r>
            <a:endParaRPr lang="cs-CZ" sz="4000" b="1" dirty="0"/>
          </a:p>
        </p:txBody>
      </p:sp>
      <p:sp>
        <p:nvSpPr>
          <p:cNvPr id="12" name="Mrak 11"/>
          <p:cNvSpPr/>
          <p:nvPr/>
        </p:nvSpPr>
        <p:spPr>
          <a:xfrm>
            <a:off x="3923928" y="4714858"/>
            <a:ext cx="2088232" cy="100811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129905" y="1335045"/>
            <a:ext cx="2088232" cy="1008112"/>
            <a:chOff x="426207" y="1484784"/>
            <a:chExt cx="2088232" cy="1008112"/>
          </a:xfrm>
        </p:grpSpPr>
        <p:sp>
          <p:nvSpPr>
            <p:cNvPr id="11" name="Mrak 10"/>
            <p:cNvSpPr/>
            <p:nvPr/>
          </p:nvSpPr>
          <p:spPr>
            <a:xfrm>
              <a:off x="426207" y="1484784"/>
              <a:ext cx="2088232" cy="1008112"/>
            </a:xfrm>
            <a:prstGeom prst="clou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786247" y="1635084"/>
              <a:ext cx="136815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-0,5</a:t>
              </a:r>
              <a:endParaRPr lang="cs-CZ" sz="4000" dirty="0"/>
            </a:p>
          </p:txBody>
        </p:sp>
      </p:grpSp>
      <p:cxnSp>
        <p:nvCxnSpPr>
          <p:cNvPr id="16" name="Přímá spojnice se šipkou 15"/>
          <p:cNvCxnSpPr/>
          <p:nvPr/>
        </p:nvCxnSpPr>
        <p:spPr>
          <a:xfrm>
            <a:off x="2391040" y="1839288"/>
            <a:ext cx="9568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5637574" y="1839101"/>
            <a:ext cx="1238682" cy="1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83875" y="5327319"/>
            <a:ext cx="66096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915816" y="5243334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6134719" y="5185356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Mrak 7"/>
          <p:cNvSpPr/>
          <p:nvPr/>
        </p:nvSpPr>
        <p:spPr>
          <a:xfrm>
            <a:off x="3446814" y="1330035"/>
            <a:ext cx="2088232" cy="100811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7022407" y="1335045"/>
            <a:ext cx="2088232" cy="100811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744841" y="4681300"/>
            <a:ext cx="2088232" cy="100811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2265080" y="1126205"/>
            <a:ext cx="11817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+2,5</a:t>
            </a:r>
            <a:endParaRPr lang="cs-CZ" sz="4000" dirty="0"/>
          </a:p>
        </p:txBody>
      </p:sp>
      <p:graphicFrame>
        <p:nvGraphicFramePr>
          <p:cNvPr id="37" name="Objekt 3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74947425"/>
              </p:ext>
            </p:extLst>
          </p:nvPr>
        </p:nvGraphicFramePr>
        <p:xfrm>
          <a:off x="5603489" y="1187826"/>
          <a:ext cx="1306851" cy="5846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4" name="Rovnice" r:id="rId3" imgW="482400" imgH="215640" progId="Equation.3">
                  <p:embed/>
                </p:oleObj>
              </mc:Choice>
              <mc:Fallback>
                <p:oleObj name="Rovnice" r:id="rId3" imgW="48240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603489" y="1187826"/>
                        <a:ext cx="1306851" cy="58464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" name="Objekt 3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1671210"/>
              </p:ext>
            </p:extLst>
          </p:nvPr>
        </p:nvGraphicFramePr>
        <p:xfrm>
          <a:off x="-36997" y="4127755"/>
          <a:ext cx="750249" cy="11628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5" name="Rovnice" r:id="rId5" imgW="253800" imgH="393480" progId="Equation.3">
                  <p:embed/>
                </p:oleObj>
              </mc:Choice>
              <mc:Fallback>
                <p:oleObj name="Rovnice" r:id="rId5" imgW="2538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-36997" y="4127755"/>
                        <a:ext cx="750249" cy="116288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9" name="Objekt 3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54773510"/>
              </p:ext>
            </p:extLst>
          </p:nvPr>
        </p:nvGraphicFramePr>
        <p:xfrm>
          <a:off x="2816225" y="4591050"/>
          <a:ext cx="1187450" cy="574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6" name="Rovnice" r:id="rId7" imgW="419040" imgH="203040" progId="Equation.3">
                  <p:embed/>
                </p:oleObj>
              </mc:Choice>
              <mc:Fallback>
                <p:oleObj name="Rovnice" r:id="rId7" imgW="41904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816225" y="4591050"/>
                        <a:ext cx="1187450" cy="5746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" name="Objekt 3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7464830"/>
              </p:ext>
            </p:extLst>
          </p:nvPr>
        </p:nvGraphicFramePr>
        <p:xfrm>
          <a:off x="5807169" y="4059913"/>
          <a:ext cx="1191646" cy="11254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7" name="Rovnice" r:id="rId9" imgW="457200" imgH="431640" progId="Equation.3">
                  <p:embed/>
                </p:oleObj>
              </mc:Choice>
              <mc:Fallback>
                <p:oleObj name="Rovnice" r:id="rId9" imgW="45720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5807169" y="4059913"/>
                        <a:ext cx="1191646" cy="112544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43" name="Skupina 42"/>
          <p:cNvGrpSpPr/>
          <p:nvPr/>
        </p:nvGrpSpPr>
        <p:grpSpPr>
          <a:xfrm>
            <a:off x="7032176" y="4058107"/>
            <a:ext cx="2111824" cy="1772225"/>
            <a:chOff x="7452320" y="3150718"/>
            <a:chExt cx="2111824" cy="1772225"/>
          </a:xfrm>
        </p:grpSpPr>
        <p:sp>
          <p:nvSpPr>
            <p:cNvPr id="25" name="Veselý obličej 24"/>
            <p:cNvSpPr/>
            <p:nvPr/>
          </p:nvSpPr>
          <p:spPr>
            <a:xfrm>
              <a:off x="7452320" y="3150718"/>
              <a:ext cx="2111824" cy="1772225"/>
            </a:xfrm>
            <a:prstGeom prst="smileyFace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8038472" y="3621331"/>
              <a:ext cx="77009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FF0000"/>
                  </a:solidFill>
                </a:rPr>
                <a:t> 2</a:t>
              </a:r>
              <a:endParaRPr lang="cs-CZ" sz="4800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10848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8" grpId="0" animBg="1"/>
      <p:bldP spid="9" grpId="0" animBg="1"/>
      <p:bldP spid="10" grpId="0" animBg="1"/>
      <p:bldP spid="3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29905" y="1335045"/>
            <a:ext cx="2088232" cy="1008112"/>
            <a:chOff x="426207" y="1484784"/>
            <a:chExt cx="2088232" cy="1008112"/>
          </a:xfrm>
        </p:grpSpPr>
        <p:sp>
          <p:nvSpPr>
            <p:cNvPr id="6" name="Mrak 5"/>
            <p:cNvSpPr/>
            <p:nvPr/>
          </p:nvSpPr>
          <p:spPr>
            <a:xfrm>
              <a:off x="426207" y="1484784"/>
              <a:ext cx="2088232" cy="1008112"/>
            </a:xfrm>
            <a:prstGeom prst="clou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786247" y="1635084"/>
              <a:ext cx="136815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-0,5</a:t>
              </a:r>
              <a:endParaRPr lang="cs-CZ" sz="4000" dirty="0"/>
            </a:p>
          </p:txBody>
        </p:sp>
      </p:grpSp>
      <p:cxnSp>
        <p:nvCxnSpPr>
          <p:cNvPr id="8" name="Přímá spojnice se šipkou 7"/>
          <p:cNvCxnSpPr/>
          <p:nvPr/>
        </p:nvCxnSpPr>
        <p:spPr>
          <a:xfrm>
            <a:off x="2391040" y="1839288"/>
            <a:ext cx="9568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637574" y="1839101"/>
            <a:ext cx="1238682" cy="1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83875" y="5340121"/>
            <a:ext cx="66096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014766" y="5340121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6168080" y="5343336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220720" y="1105079"/>
            <a:ext cx="11817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+2,5</a:t>
            </a:r>
            <a:endParaRPr lang="cs-CZ" sz="4000" dirty="0"/>
          </a:p>
        </p:txBody>
      </p:sp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61594869"/>
              </p:ext>
            </p:extLst>
          </p:nvPr>
        </p:nvGraphicFramePr>
        <p:xfrm>
          <a:off x="5637574" y="1268067"/>
          <a:ext cx="1306851" cy="5846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4" name="Rovnice" r:id="rId3" imgW="482400" imgH="215640" progId="Equation.3">
                  <p:embed/>
                </p:oleObj>
              </mc:Choice>
              <mc:Fallback>
                <p:oleObj name="Rovnice" r:id="rId3" imgW="48240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637574" y="1268067"/>
                        <a:ext cx="1306851" cy="58464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37463893"/>
              </p:ext>
            </p:extLst>
          </p:nvPr>
        </p:nvGraphicFramePr>
        <p:xfrm>
          <a:off x="83875" y="4133415"/>
          <a:ext cx="750249" cy="11628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5" name="Rovnice" r:id="rId5" imgW="253800" imgH="393480" progId="Equation.3">
                  <p:embed/>
                </p:oleObj>
              </mc:Choice>
              <mc:Fallback>
                <p:oleObj name="Rovnice" r:id="rId5" imgW="2538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83875" y="4133415"/>
                        <a:ext cx="750249" cy="116288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35345022"/>
              </p:ext>
            </p:extLst>
          </p:nvPr>
        </p:nvGraphicFramePr>
        <p:xfrm>
          <a:off x="2833073" y="4796358"/>
          <a:ext cx="1189037" cy="576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6" name="Rovnice" r:id="rId7" imgW="419040" imgH="203040" progId="Equation.3">
                  <p:embed/>
                </p:oleObj>
              </mc:Choice>
              <mc:Fallback>
                <p:oleObj name="Rovnice" r:id="rId7" imgW="41904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833073" y="4796358"/>
                        <a:ext cx="1189037" cy="5762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07491272"/>
              </p:ext>
            </p:extLst>
          </p:nvPr>
        </p:nvGraphicFramePr>
        <p:xfrm>
          <a:off x="5840530" y="4217893"/>
          <a:ext cx="1191646" cy="11254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7" name="Rovnice" r:id="rId9" imgW="457200" imgH="431640" progId="Equation.3">
                  <p:embed/>
                </p:oleObj>
              </mc:Choice>
              <mc:Fallback>
                <p:oleObj name="Rovnice" r:id="rId9" imgW="45720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5840530" y="4217893"/>
                        <a:ext cx="1191646" cy="112544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1" name="Skupina 20"/>
          <p:cNvGrpSpPr/>
          <p:nvPr/>
        </p:nvGrpSpPr>
        <p:grpSpPr>
          <a:xfrm>
            <a:off x="7032176" y="4041724"/>
            <a:ext cx="2111824" cy="1772225"/>
            <a:chOff x="7452320" y="3134335"/>
            <a:chExt cx="2111824" cy="1772225"/>
          </a:xfrm>
        </p:grpSpPr>
        <p:sp>
          <p:nvSpPr>
            <p:cNvPr id="22" name="Veselý obličej 21"/>
            <p:cNvSpPr/>
            <p:nvPr/>
          </p:nvSpPr>
          <p:spPr>
            <a:xfrm>
              <a:off x="7452320" y="3134335"/>
              <a:ext cx="2111824" cy="1772225"/>
            </a:xfrm>
            <a:prstGeom prst="smileyFace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8233232" y="3604950"/>
              <a:ext cx="506870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>
                  <a:solidFill>
                    <a:srgbClr val="FF0000"/>
                  </a:solidFill>
                </a:rPr>
                <a:t>2</a:t>
              </a:r>
              <a:endParaRPr lang="cs-CZ" sz="4800" dirty="0">
                <a:solidFill>
                  <a:srgbClr val="FF0000"/>
                </a:solidFill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330483" y="332656"/>
            <a:ext cx="1867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endParaRPr lang="cs-CZ" sz="4000" dirty="0">
              <a:solidFill>
                <a:srgbClr val="FF0000"/>
              </a:solidFill>
            </a:endParaRPr>
          </a:p>
        </p:txBody>
      </p:sp>
      <p:grpSp>
        <p:nvGrpSpPr>
          <p:cNvPr id="26" name="Skupina 25"/>
          <p:cNvGrpSpPr/>
          <p:nvPr/>
        </p:nvGrpSpPr>
        <p:grpSpPr>
          <a:xfrm>
            <a:off x="3446814" y="1286058"/>
            <a:ext cx="2088232" cy="1008112"/>
            <a:chOff x="3446814" y="1330035"/>
            <a:chExt cx="2088232" cy="1008112"/>
          </a:xfrm>
        </p:grpSpPr>
        <p:sp>
          <p:nvSpPr>
            <p:cNvPr id="13" name="Mrak 12"/>
            <p:cNvSpPr/>
            <p:nvPr/>
          </p:nvSpPr>
          <p:spPr>
            <a:xfrm>
              <a:off x="3446814" y="1330035"/>
              <a:ext cx="2088232" cy="1008112"/>
            </a:xfrm>
            <a:prstGeom prst="clou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263945" y="1485345"/>
              <a:ext cx="45397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2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7022407" y="1335045"/>
            <a:ext cx="2088232" cy="1008112"/>
            <a:chOff x="7022407" y="1335045"/>
            <a:chExt cx="2088232" cy="1008112"/>
          </a:xfrm>
        </p:grpSpPr>
        <p:sp>
          <p:nvSpPr>
            <p:cNvPr id="14" name="Mrak 13"/>
            <p:cNvSpPr/>
            <p:nvPr/>
          </p:nvSpPr>
          <p:spPr>
            <a:xfrm>
              <a:off x="7022407" y="1335045"/>
              <a:ext cx="2088232" cy="1008112"/>
            </a:xfrm>
            <a:prstGeom prst="clou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7537296" y="1485345"/>
              <a:ext cx="110158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-0,8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744841" y="4681300"/>
            <a:ext cx="2088232" cy="1008112"/>
            <a:chOff x="744841" y="4681300"/>
            <a:chExt cx="2088232" cy="1008112"/>
          </a:xfrm>
        </p:grpSpPr>
        <p:sp>
          <p:nvSpPr>
            <p:cNvPr id="15" name="Mrak 14"/>
            <p:cNvSpPr/>
            <p:nvPr/>
          </p:nvSpPr>
          <p:spPr>
            <a:xfrm>
              <a:off x="744841" y="4681300"/>
              <a:ext cx="2088232" cy="1008112"/>
            </a:xfrm>
            <a:prstGeom prst="clou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1103513" y="4831413"/>
              <a:ext cx="137088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-1,05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923928" y="4714858"/>
            <a:ext cx="2088232" cy="1008112"/>
            <a:chOff x="3923928" y="4714858"/>
            <a:chExt cx="2088232" cy="1008112"/>
          </a:xfrm>
        </p:grpSpPr>
        <p:sp>
          <p:nvSpPr>
            <p:cNvPr id="4" name="Mrak 3"/>
            <p:cNvSpPr/>
            <p:nvPr/>
          </p:nvSpPr>
          <p:spPr>
            <a:xfrm>
              <a:off x="3923928" y="4714858"/>
              <a:ext cx="2088232" cy="1008112"/>
            </a:xfrm>
            <a:prstGeom prst="clou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4631355" y="4831413"/>
              <a:ext cx="64312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-1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99290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285322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079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222</TotalTime>
  <Words>126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Aerodynamika</vt:lpstr>
      <vt:lpstr>Dokument</vt:lpstr>
      <vt:lpstr>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23</cp:revision>
  <dcterms:created xsi:type="dcterms:W3CDTF">2013-11-10T16:13:16Z</dcterms:created>
  <dcterms:modified xsi:type="dcterms:W3CDTF">2014-02-10T18:12:11Z</dcterms:modified>
</cp:coreProperties>
</file>