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8" r:id="rId3"/>
    <p:sldId id="259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D03A6D-96B6-4572-A804-E52FD980DB4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2D0A82-250C-48E2-B526-B9E8D436BA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242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2E9705-0127-470B-A901-26003E31FB0A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E77DE2-F3D1-4D40-B4BA-9D50657082B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VY_52_INOVACE_S2_PR_01_SV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Podnebné pásy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Podnebí, podnebné pásy,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podnebí, podnebných pásech a 					jejich rozdělení.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22.1. 2013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Jaké podnebné pásy známe?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4400" dirty="0" smtClean="0"/>
              <a:t>Polární pás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4400" dirty="0" smtClean="0"/>
              <a:t>Subpolární pás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4400" dirty="0" smtClean="0"/>
              <a:t>Mírný pás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4400" dirty="0" smtClean="0"/>
              <a:t>Subtropický pás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4400" dirty="0" smtClean="0"/>
              <a:t>Tropický pás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Podnebí a podnebné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Země se rozděluje do </a:t>
            </a:r>
            <a:r>
              <a:rPr lang="cs-CZ" sz="2800" b="1" dirty="0" smtClean="0"/>
              <a:t>8 podnebných pásů</a:t>
            </a:r>
            <a:r>
              <a:rPr lang="cs-CZ" sz="2800" dirty="0" smtClean="0"/>
              <a:t>, podle toho jaká je v daném místě teplota v průběhu roku.</a:t>
            </a:r>
          </a:p>
          <a:p>
            <a:r>
              <a:rPr lang="cs-CZ" sz="2800" dirty="0" smtClean="0"/>
              <a:t>Oblasti se od sebe mohou lišit nejen </a:t>
            </a:r>
            <a:r>
              <a:rPr lang="cs-CZ" sz="2800" b="1" dirty="0" smtClean="0"/>
              <a:t>teplotou</a:t>
            </a:r>
            <a:r>
              <a:rPr lang="cs-CZ" sz="2800" dirty="0" smtClean="0"/>
              <a:t>, ale i </a:t>
            </a:r>
            <a:r>
              <a:rPr lang="cs-CZ" sz="2800" b="1" dirty="0" smtClean="0"/>
              <a:t>množstvím srážek </a:t>
            </a:r>
            <a:r>
              <a:rPr lang="cs-CZ" sz="2800" dirty="0" smtClean="0"/>
              <a:t>(deště a sněhu).</a:t>
            </a:r>
          </a:p>
          <a:p>
            <a:r>
              <a:rPr lang="cs-CZ" sz="2800" dirty="0" smtClean="0"/>
              <a:t>V oblasti kolem oceánů a moří, kde prší pravidelně, označujeme </a:t>
            </a:r>
            <a:r>
              <a:rPr lang="cs-CZ" sz="2800" b="1" dirty="0" smtClean="0"/>
              <a:t>podnebí oceánské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Oblasti uprostřed kontinentů, kde je srážek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méně, označujeme jako </a:t>
            </a:r>
            <a:r>
              <a:rPr lang="cs-CZ" sz="2800" b="1" dirty="0" smtClean="0"/>
              <a:t>kontinentální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</a:t>
            </a:r>
            <a:r>
              <a:rPr lang="cs-CZ" smtClean="0"/>
              <a:t>Microsoft PowerPoint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</TotalTime>
  <Words>96</Words>
  <Application>Microsoft Office PowerPoint</Application>
  <PresentationFormat>Předvádění na obrazovce (4:3)</PresentationFormat>
  <Paragraphs>34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Jaké podnebné pásy známe?</vt:lpstr>
      <vt:lpstr>Podnebí a podnebné pásy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šárka</cp:lastModifiedBy>
  <cp:revision>15</cp:revision>
  <cp:lastPrinted>2013-12-10T17:28:33Z</cp:lastPrinted>
  <dcterms:created xsi:type="dcterms:W3CDTF">2013-09-18T12:58:41Z</dcterms:created>
  <dcterms:modified xsi:type="dcterms:W3CDTF">2013-12-10T17:28:45Z</dcterms:modified>
</cp:coreProperties>
</file>