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3" r:id="rId2"/>
    <p:sldId id="260" r:id="rId3"/>
    <p:sldId id="258" r:id="rId4"/>
    <p:sldId id="262" r:id="rId5"/>
    <p:sldId id="261" r:id="rId6"/>
    <p:sldId id="264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FA3041-E717-4119-A924-A84E098B9E1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EA40225-5750-4DD0-A277-523C5DAA2F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CB6F27-A5B0-46A6-8A2E-EEBCA70DB9E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B365F-C841-4E68-B96C-5C7617C07A6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913CB-8020-468D-91EA-9D27208D0C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0AE74-86B7-49DC-8FA9-1F75D2C02C18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6DA93-C290-4F88-9E71-D129A017AF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74CDA-E90F-4DBB-8948-A21DE2257BF8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86DF2-8674-4981-B6EA-FD6E05DE32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0D364-C489-4067-8422-17FB2E2083CC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DED31-86AD-4CAB-93EC-A0C64D6F8E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FCE6E-A431-4985-97E0-FB10BA943B2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EF290-73BB-46D2-8A0B-248003214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228D3-D63E-4575-ADC1-80C2E2B5CD1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DE46C-C4BD-4453-9472-9A3DCC2385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2AA27-1493-4EEA-B501-8BEA0F1079C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322A4-F896-4297-A616-73BA55515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9AE82-FE31-4B1A-ABCD-DD2632887F57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3E004-2FE7-4ED6-8564-AA93255EFD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6B381-EDF1-4F10-8593-6C9BD1E60C66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5DFE4-6FD0-4B95-975E-A44067959F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22AAD-5E5E-452C-B64E-8D833E0A884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6C2C5-9E1D-4C7E-B4C9-5DCE8BA263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E7BB3-7070-4EE8-843E-BACE858545B9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1F6C-2340-49D4-910B-BC00F1F5B2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DCCDB4-BEA2-4E51-837E-88B5397467A0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16350B-4822-4657-A6F6-2CCA66BB2A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VY_52_INOVACE_S2_PR_02_SV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Tematický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okruh:  				Podnebné pásy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Tropický pás, podnebí, teplota, zvířata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získá znalosti o tropickém podnebném pásu.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24.1. 2013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ázek 1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509000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algn="ctr"/>
            <a:r>
              <a:rPr lang="cs-CZ" smtClean="0"/>
              <a:t>Tropický pás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85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Tropické podnebí – velké teplo a velké střídání počasí.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Nejteplejší oblast na zemi.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Můžeme zde najít 3 druhy krajiny: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Tropický deštný les </a:t>
            </a:r>
            <a:r>
              <a:rPr lang="cs-CZ" dirty="0" smtClean="0"/>
              <a:t>– celoročně vysoké teploty, časté deště, často se zde nedají rozlišit roční období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Savana</a:t>
            </a:r>
            <a:r>
              <a:rPr lang="cs-CZ" dirty="0" smtClean="0"/>
              <a:t> – rozlehlé pastviny,  na kterých roste vysoká tráva. Mohou se zde ojediněle vyskytnout i stromy a keře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Poušť </a:t>
            </a:r>
            <a:r>
              <a:rPr lang="cs-CZ" dirty="0" smtClean="0"/>
              <a:t>– jsou zde vysoké teploty, ale téměř žádné srážky </a:t>
            </a:r>
          </a:p>
          <a:p>
            <a:pPr marL="393192" lvl="1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(deště)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31913" y="981075"/>
            <a:ext cx="8229601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Jaká zvířata zde žijí?</a:t>
            </a:r>
            <a:br>
              <a:rPr lang="cs-CZ" dirty="0" smtClean="0"/>
            </a:br>
            <a:r>
              <a:rPr lang="cs-CZ" dirty="0" smtClean="0"/>
              <a:t>Tropický deštný les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Gorila</a:t>
            </a:r>
          </a:p>
          <a:p>
            <a:r>
              <a:rPr lang="cs-CZ" sz="3200" smtClean="0"/>
              <a:t>Šimpanz</a:t>
            </a:r>
          </a:p>
          <a:p>
            <a:r>
              <a:rPr lang="cs-CZ" sz="3200" smtClean="0"/>
              <a:t>Krokodýl</a:t>
            </a:r>
          </a:p>
          <a:p>
            <a:r>
              <a:rPr lang="cs-CZ" sz="3200" smtClean="0"/>
              <a:t>Hroch</a:t>
            </a:r>
          </a:p>
          <a:p>
            <a:r>
              <a:rPr lang="cs-CZ" sz="3200" smtClean="0"/>
              <a:t>Tukan</a:t>
            </a:r>
          </a:p>
          <a:p>
            <a:r>
              <a:rPr lang="cs-CZ" sz="3200" smtClean="0"/>
              <a:t>Papoušek</a:t>
            </a:r>
          </a:p>
          <a:p>
            <a:r>
              <a:rPr lang="cs-CZ" sz="3200" smtClean="0"/>
              <a:t>Lenochod</a:t>
            </a:r>
          </a:p>
        </p:txBody>
      </p:sp>
      <p:pic>
        <p:nvPicPr>
          <p:cNvPr id="17411" name="Picture 2" descr="C:\Users\Home\AppData\Local\Microsoft\Windows\Temporary Internet Files\Content.IE5\9KT5V84G\MP90018067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188913"/>
            <a:ext cx="252253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 descr="C:\Users\Home\AppData\Local\Microsoft\Windows\Temporary Internet Files\Content.IE5\3FXDPAL9\MP900431807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35663" y="4508500"/>
            <a:ext cx="3208337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Users\Home\AppData\Local\Microsoft\Windows\Temporary Internet Files\Content.IE5\CJVPTOB3\MP900425333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1557338"/>
            <a:ext cx="2090738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5" descr="C:\Users\Home\AppData\Local\Microsoft\Windows\Temporary Internet Files\Content.IE5\CJVPTOB3\MP90040317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2133600"/>
            <a:ext cx="2382838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6" descr="C:\Users\Home\AppData\Local\Microsoft\Windows\Temporary Internet Files\Content.IE5\LTETFYWF\MC90034700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3213100"/>
            <a:ext cx="152558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2" descr="C:\Users\Home\AppData\Local\Microsoft\Windows\Temporary Internet Files\Content.IE5\9KT5V84G\MP900442406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43213" y="4652963"/>
            <a:ext cx="139223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Jaká zvířata zde žijí?</a:t>
            </a:r>
            <a:br>
              <a:rPr lang="cs-CZ" dirty="0" smtClean="0"/>
            </a:br>
            <a:r>
              <a:rPr lang="cs-CZ" dirty="0" smtClean="0"/>
              <a:t>Savana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smtClean="0"/>
              <a:t>Zebra</a:t>
            </a:r>
          </a:p>
          <a:p>
            <a:r>
              <a:rPr lang="cs-CZ" sz="3600" smtClean="0"/>
              <a:t>Lev</a:t>
            </a:r>
          </a:p>
          <a:p>
            <a:r>
              <a:rPr lang="cs-CZ" sz="3600" smtClean="0"/>
              <a:t>Slon</a:t>
            </a:r>
          </a:p>
          <a:p>
            <a:r>
              <a:rPr lang="cs-CZ" sz="3600" smtClean="0"/>
              <a:t>Antilopa</a:t>
            </a:r>
          </a:p>
          <a:p>
            <a:r>
              <a:rPr lang="cs-CZ" sz="3600" smtClean="0"/>
              <a:t>Žirafa</a:t>
            </a:r>
          </a:p>
          <a:p>
            <a:r>
              <a:rPr lang="cs-CZ" sz="3600" smtClean="0"/>
              <a:t>Nosorožec</a:t>
            </a:r>
          </a:p>
        </p:txBody>
      </p:sp>
      <p:pic>
        <p:nvPicPr>
          <p:cNvPr id="18435" name="Picture 2" descr="C:\Users\Home\AppData\Local\Microsoft\Windows\Temporary Internet Files\Content.IE5\CJVPTOB3\MP90028912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188913"/>
            <a:ext cx="1811338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C:\Users\Home\AppData\Local\Microsoft\Windows\Temporary Internet Files\Content.IE5\LTETFYWF\MP90040669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4652963"/>
            <a:ext cx="2971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C:\Users\Home\AppData\Local\Microsoft\Windows\Temporary Internet Files\Content.IE5\3FXDPAL9\MP90040079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1773238"/>
            <a:ext cx="1712912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C:\Users\Home\AppData\Local\Microsoft\Windows\Temporary Internet Files\Content.IE5\9KT5V84G\MC90034703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33375"/>
            <a:ext cx="182721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C:\Users\Home\AppData\Local\Microsoft\Windows\Temporary Internet Files\Content.IE5\LTETFYWF\MP900403838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76600" y="4508500"/>
            <a:ext cx="1473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C:\Users\Home\AppData\Local\Microsoft\Windows\Temporary Internet Files\Content.IE5\CJVPTOB3\MC90033231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27313" y="2565400"/>
            <a:ext cx="222885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Jaká zvířata zde žijí?</a:t>
            </a:r>
            <a:br>
              <a:rPr lang="cs-CZ" dirty="0" smtClean="0"/>
            </a:br>
            <a:r>
              <a:rPr lang="cs-CZ" dirty="0" smtClean="0"/>
              <a:t>Poušť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smtClean="0"/>
              <a:t>Velbloud</a:t>
            </a:r>
          </a:p>
          <a:p>
            <a:r>
              <a:rPr lang="cs-CZ" sz="3600" smtClean="0"/>
              <a:t>Fenek</a:t>
            </a:r>
          </a:p>
          <a:p>
            <a:r>
              <a:rPr lang="cs-CZ" sz="3600" smtClean="0"/>
              <a:t>Surikata</a:t>
            </a:r>
          </a:p>
          <a:p>
            <a:r>
              <a:rPr lang="cs-CZ" sz="3600" smtClean="0"/>
              <a:t>Štír</a:t>
            </a:r>
            <a:endParaRPr lang="cs-CZ" smtClean="0"/>
          </a:p>
          <a:p>
            <a:endParaRPr lang="cs-CZ" smtClean="0"/>
          </a:p>
        </p:txBody>
      </p:sp>
      <p:pic>
        <p:nvPicPr>
          <p:cNvPr id="19459" name="Picture 2" descr="C:\Users\Home\AppData\Local\Microsoft\Windows\Temporary Internet Files\Content.IE5\3FXDPAL9\MP90026288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1412875"/>
            <a:ext cx="230505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Users\Home\AppData\Local\Microsoft\Windows\Temporary Internet Files\Content.IE5\3FXDPAL9\MC90037007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789363"/>
            <a:ext cx="2374900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materiál. Zdroj Microsoft PowerPoint, Obrázky – </a:t>
            </a:r>
            <a:r>
              <a:rPr lang="cs-CZ" smtClean="0">
                <a:latin typeface="Arial" charset="0"/>
              </a:rPr>
              <a:t>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</TotalTime>
  <Words>156</Words>
  <Application>Microsoft Office PowerPoint</Application>
  <PresentationFormat>On-screen Show (4:3)</PresentationFormat>
  <Paragraphs>51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6</vt:i4>
      </vt:variant>
    </vt:vector>
  </HeadingPairs>
  <TitlesOfParts>
    <vt:vector size="15" baseType="lpstr">
      <vt:lpstr>Constantia</vt:lpstr>
      <vt:lpstr>Arial</vt:lpstr>
      <vt:lpstr>Calibri</vt:lpstr>
      <vt:lpstr>Wingdings 2</vt:lpstr>
      <vt:lpstr>Times New Roman</vt:lpstr>
      <vt:lpstr>Tok</vt:lpstr>
      <vt:lpstr>Tok</vt:lpstr>
      <vt:lpstr>Tok</vt:lpstr>
      <vt:lpstr>Tok</vt:lpstr>
      <vt:lpstr>Snímek 1</vt:lpstr>
      <vt:lpstr>Tropický pás</vt:lpstr>
      <vt:lpstr>Jaká zvířata zde žijí? Tropický deštný les </vt:lpstr>
      <vt:lpstr>Jaká zvířata zde žijí? Savana</vt:lpstr>
      <vt:lpstr>Jaká zvířata zde žijí? Poušť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DUM</cp:lastModifiedBy>
  <cp:revision>17</cp:revision>
  <cp:lastPrinted>2013-12-10T17:09:10Z</cp:lastPrinted>
  <dcterms:created xsi:type="dcterms:W3CDTF">2013-09-18T13:50:40Z</dcterms:created>
  <dcterms:modified xsi:type="dcterms:W3CDTF">2014-02-17T21:38:24Z</dcterms:modified>
</cp:coreProperties>
</file>