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60" r:id="rId2"/>
    <p:sldId id="259" r:id="rId3"/>
    <p:sldId id="258" r:id="rId4"/>
    <p:sldId id="261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301DED9-BCC0-4986-AF4A-B29F9D46C764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876A735-492A-4848-B67F-A25820C5E9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1BC6F7E-3CF9-4B90-8263-59949C48244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05C23-2885-4247-ADDC-720B81FD9887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D2400C-066D-442C-AE21-F72D617298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7D9279-D5D7-4C07-B9CE-BA0D7B7BAE3B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C98EB3-484F-4735-847C-03972FCF91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A5A2E5-F45E-4310-B307-0DBE9085F505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6C898D-6DA9-4C66-9D78-8336C4792F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6864D-C960-4426-92EA-883D347F0DC3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55CB13-1FB8-4D62-9A5E-DC163DE58C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5E6479-3B6D-4A24-AE58-5CA20AEA68E0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6F1C56-C8D1-4CB3-A53C-D8AE102A3B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7AAC0B-E713-4866-AC77-FEB1BE9093E8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965014-1542-49FA-A220-EBD1CF8BB2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493C6A-E977-4521-B3B2-AE2B0B03C4B5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7D1DD-96CA-4296-9B38-5D3B07D798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A7F4B6-36CD-44C2-970F-5A3E05E8DFDD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E3395C-B142-426F-83B6-337218ACC5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560DCF-8D24-4891-A564-E2C531A453B7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C921AE-315C-4284-80FF-D885153FED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C57EE5-D0C4-440E-95AD-7B248629C1DC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C34EE9-23C2-43F6-9F11-CCE2F88EE5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1CC29E-08B7-412F-A5E2-25DCC4020483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E0FBB-3B47-4138-97D7-4375149E9A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E41D897-BAD1-4356-B9E3-0C5D777CADFB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CD70AD4-7ED3-4F7E-8F74-EEAA8B41D6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Šárka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Vítová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VY_52_INOVACE_S2_PR_04_SV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okruh:  				Podnebné pásy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Mírný pás, podnebí, teplota, zvířata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získá znalosti o mírném podnebném pásu.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4.ročník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31.1. 2013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39" name="obrázek 1" descr="Logolink_horizontal_zaklad_RGB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260350"/>
            <a:ext cx="8509000" cy="202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Mírný podnebný pás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smtClean="0"/>
              <a:t>Pro mírný pás je charakteristické teplé léto, mírná zima a rovnoměrné srážky po celý rok.</a:t>
            </a:r>
          </a:p>
          <a:p>
            <a:r>
              <a:rPr lang="cs-CZ" sz="3200" smtClean="0"/>
              <a:t>Teplota se obvykle pohybuje mezi – 6 až +25 stupni </a:t>
            </a:r>
            <a:r>
              <a:rPr lang="cs-CZ" sz="3200" smtClean="0">
                <a:latin typeface="Arial" charset="0"/>
              </a:rPr>
              <a:t>C</a:t>
            </a:r>
            <a:r>
              <a:rPr lang="cs-CZ" sz="3200" smtClean="0"/>
              <a:t>elsia.</a:t>
            </a:r>
          </a:p>
          <a:p>
            <a:r>
              <a:rPr lang="cs-CZ" sz="3200" smtClean="0"/>
              <a:t>Leží zde i Česká republika.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323850" y="1125538"/>
            <a:ext cx="8229600" cy="1143000"/>
          </a:xfrm>
        </p:spPr>
        <p:txBody>
          <a:bodyPr/>
          <a:lstStyle/>
          <a:p>
            <a:r>
              <a:rPr lang="cs-CZ" smtClean="0"/>
              <a:t>Jaká zvířata zde žijí?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323850" y="2276475"/>
            <a:ext cx="8229600" cy="4389438"/>
          </a:xfrm>
        </p:spPr>
        <p:txBody>
          <a:bodyPr/>
          <a:lstStyle/>
          <a:p>
            <a:r>
              <a:rPr lang="cs-CZ" sz="3200" smtClean="0"/>
              <a:t>Medvěd</a:t>
            </a:r>
          </a:p>
          <a:p>
            <a:r>
              <a:rPr lang="cs-CZ" sz="3200" smtClean="0"/>
              <a:t>Vlk</a:t>
            </a:r>
          </a:p>
          <a:p>
            <a:r>
              <a:rPr lang="cs-CZ" sz="3200" smtClean="0"/>
              <a:t>Los</a:t>
            </a:r>
          </a:p>
          <a:p>
            <a:r>
              <a:rPr lang="cs-CZ" sz="3200" smtClean="0"/>
              <a:t>Rys</a:t>
            </a:r>
          </a:p>
          <a:p>
            <a:r>
              <a:rPr lang="cs-CZ" sz="3200" smtClean="0"/>
              <a:t>Bobr</a:t>
            </a:r>
          </a:p>
          <a:p>
            <a:endParaRPr lang="cs-CZ" smtClean="0"/>
          </a:p>
        </p:txBody>
      </p:sp>
      <p:pic>
        <p:nvPicPr>
          <p:cNvPr id="17411" name="Picture 2" descr="C:\Users\Home\AppData\Local\Microsoft\Windows\Temporary Internet Files\Content.IE5\LTETFYWF\MP90044247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6825" y="4005263"/>
            <a:ext cx="3671888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3" descr="C:\Users\Home\AppData\Local\Microsoft\Windows\Temporary Internet Files\Content.IE5\CJVPTOB3\MP90026285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19925" y="476250"/>
            <a:ext cx="1773238" cy="2673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4" descr="C:\Users\Home\AppData\Local\Microsoft\Windows\Temporary Internet Files\Content.IE5\3FXDPAL9\MC90034694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825" y="260350"/>
            <a:ext cx="1828800" cy="1263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5" descr="C:\Users\Home\AppData\Local\Microsoft\Windows\Temporary Internet Files\Content.IE5\LTETFYWF\MP900425288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24075" y="4076700"/>
            <a:ext cx="1660525" cy="2493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6" descr="C:\Users\Home\AppData\Local\Microsoft\Windows\Temporary Internet Files\Content.IE5\9KT5V84G\MC90040608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635375" y="2492375"/>
            <a:ext cx="2232025" cy="1042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materiál. Zdroj Microsoft PowerPoint, Obrázky – </a:t>
            </a:r>
            <a:r>
              <a:rPr lang="cs-CZ" smtClean="0">
                <a:latin typeface="Arial" charset="0"/>
              </a:rPr>
              <a:t>www.office.microsoft.com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</TotalTime>
  <Words>102</Words>
  <Application>Microsoft Office PowerPoint</Application>
  <PresentationFormat>On-screen Show (4:3)</PresentationFormat>
  <Paragraphs>32</Paragraphs>
  <Slides>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4</vt:i4>
      </vt:variant>
    </vt:vector>
  </HeadingPairs>
  <TitlesOfParts>
    <vt:vector size="13" baseType="lpstr">
      <vt:lpstr>Constantia</vt:lpstr>
      <vt:lpstr>Arial</vt:lpstr>
      <vt:lpstr>Calibri</vt:lpstr>
      <vt:lpstr>Wingdings 2</vt:lpstr>
      <vt:lpstr>Times New Roman</vt:lpstr>
      <vt:lpstr>Tok</vt:lpstr>
      <vt:lpstr>Tok</vt:lpstr>
      <vt:lpstr>Tok</vt:lpstr>
      <vt:lpstr>Tok</vt:lpstr>
      <vt:lpstr>Snímek 1</vt:lpstr>
      <vt:lpstr>Mírný podnebný pás</vt:lpstr>
      <vt:lpstr>Jaká zvířata zde žijí?</vt:lpstr>
      <vt:lpstr>Snímek 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DUM</cp:lastModifiedBy>
  <cp:revision>10</cp:revision>
  <cp:lastPrinted>2013-12-10T16:27:38Z</cp:lastPrinted>
  <dcterms:created xsi:type="dcterms:W3CDTF">2013-09-18T13:41:51Z</dcterms:created>
  <dcterms:modified xsi:type="dcterms:W3CDTF">2014-02-17T21:35:12Z</dcterms:modified>
</cp:coreProperties>
</file>