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1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79F6FD8-516A-4CB5-AC9E-23ED668D6BC1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AE09F73-94E5-4DFE-BB56-A36BDD6729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1D744F9-521F-4D7E-8181-DFE793748C7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320DE-21A9-406F-9529-C1169894074B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FA6CB-A888-4E34-8593-8F3766A7AC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E5DB4-CE13-4F66-9212-0E39ED4F4302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71CAB-9D93-41EC-84D3-45B2D2F72A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D5B32-CF4E-4FB7-B173-87D49BB2F93F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21BB0-753E-4321-925E-400592BC21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F66B0-A03D-4199-BB11-98F4F3D419A9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4F005-C4C2-4AFD-B039-42FB94400E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6430F-19D3-4D42-ACCC-06AC5802FF9C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CD0FF-D571-4486-83A1-C4C89B5E70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4D30E-9064-4A8D-9841-DCEC551E3287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9487C-7D34-4C3C-83AE-A00FFB6E6E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5619F9-80DE-420E-B56D-00B16DD13B05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AA56F-020F-4836-8D64-E8E18043CF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922F1-8B90-454A-9900-1676F51537F5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BC192-6113-4912-9289-26AC0CC57B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avoúhlý trojúhelník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9275F-97D2-4AEC-9C3E-6AF71C68E6AA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51FA3-1B5B-4342-BB28-CC25321BB4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5026F-5AF6-459F-861E-4F0AAF14D03D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E7EAD-D682-4B43-9171-85CA7F78A9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72846-3CCE-4C0F-AEA3-3AB85BA19BD5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D79AE-5B58-4A8A-BB20-228CE68499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90EB19-51ED-43D2-85A0-CBD36FC22A3E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514E33-55DB-4140-B2C0-63965C01A1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školy:		Základní škola a Mateřská škola,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Libhošť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90, příspěvková organizace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Autor:					Mgr. Šárka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Vítová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Reg.číslo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projektu:				CZ.1.07/1.4.00/21.3715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projektu:				Moderní škola					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materiálu:				VY_52_INOVACE_S2_PR_05_SV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Vzdělávací oblast:  				Přírodověda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Tematický okruh:  				Podnebné pásy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Téma:					Polární pás, podnebí, teplota, zvířata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Anotace:					Žák získá znalosti o polárním podnebném pásu.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Ročník:					4.ročník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Datum vytvoření: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7.2. 2013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obrázek 1" descr="Logolink_horizontal_zaklad_RG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60350"/>
            <a:ext cx="8509000" cy="202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Polární pás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smtClean="0"/>
              <a:t>Nachází se v oblasti </a:t>
            </a:r>
            <a:r>
              <a:rPr lang="cs-CZ" sz="3200" smtClean="0">
                <a:latin typeface="Arial" charset="0"/>
              </a:rPr>
              <a:t>A</a:t>
            </a:r>
            <a:r>
              <a:rPr lang="cs-CZ" sz="3200" smtClean="0"/>
              <a:t>rktidy a </a:t>
            </a:r>
            <a:r>
              <a:rPr lang="cs-CZ" sz="3200" smtClean="0">
                <a:latin typeface="Arial" charset="0"/>
              </a:rPr>
              <a:t>A</a:t>
            </a:r>
            <a:r>
              <a:rPr lang="cs-CZ" sz="3200" smtClean="0"/>
              <a:t>ntarktidy.</a:t>
            </a:r>
          </a:p>
          <a:p>
            <a:r>
              <a:rPr lang="cs-CZ" sz="3200" smtClean="0"/>
              <a:t>Měsíční průměrné teploty jsou nižší než nula stupňů </a:t>
            </a:r>
            <a:r>
              <a:rPr lang="cs-CZ" sz="3200" smtClean="0">
                <a:latin typeface="Arial" charset="0"/>
              </a:rPr>
              <a:t>C</a:t>
            </a:r>
            <a:r>
              <a:rPr lang="cs-CZ" sz="3200" smtClean="0"/>
              <a:t>elsia.</a:t>
            </a:r>
          </a:p>
          <a:p>
            <a:r>
              <a:rPr lang="cs-CZ" sz="3200" smtClean="0"/>
              <a:t>Povrch je zde kryt sněhem a ledem.</a:t>
            </a:r>
          </a:p>
          <a:p>
            <a:r>
              <a:rPr lang="cs-CZ" sz="3200" smtClean="0"/>
              <a:t>Podnebí je velmi chladné.</a:t>
            </a:r>
          </a:p>
          <a:p>
            <a:r>
              <a:rPr lang="cs-CZ" sz="3200" smtClean="0"/>
              <a:t>Zvířata žijí převážně na pobřeží.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0" y="620713"/>
            <a:ext cx="8229600" cy="1143000"/>
          </a:xfrm>
        </p:spPr>
        <p:txBody>
          <a:bodyPr/>
          <a:lstStyle/>
          <a:p>
            <a:pPr algn="ctr"/>
            <a:r>
              <a:rPr lang="cs-CZ" smtClean="0"/>
              <a:t>Jaká zde žijí zvířata?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Jižní oblast</a:t>
            </a:r>
          </a:p>
          <a:p>
            <a:pPr marL="640080" lvl="1" indent="-246888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Tučňáci</a:t>
            </a:r>
          </a:p>
          <a:p>
            <a:pPr marL="640080" lvl="1" indent="-246888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Tuleni</a:t>
            </a:r>
          </a:p>
          <a:p>
            <a:pPr marL="640080" lvl="1" indent="-246888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Lachtani</a:t>
            </a:r>
          </a:p>
          <a:p>
            <a:pPr marL="640080" lvl="1" indent="-246888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Polární ptactvo ( albatros)</a:t>
            </a:r>
          </a:p>
          <a:p>
            <a:pPr marL="640080" lvl="1" indent="-246888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Severní oblast </a:t>
            </a:r>
          </a:p>
          <a:p>
            <a:pPr marL="640080" lvl="1" indent="-246888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Lední medvědi</a:t>
            </a:r>
          </a:p>
          <a:p>
            <a:pPr marL="640080" lvl="1" indent="-246888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Mroži</a:t>
            </a:r>
          </a:p>
          <a:p>
            <a:pPr marL="640080" lvl="1" indent="-246888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Tuleni</a:t>
            </a:r>
          </a:p>
          <a:p>
            <a:pPr marL="640080" lvl="1" indent="-246888" fontAlgn="auto"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</p:txBody>
      </p:sp>
      <p:pic>
        <p:nvPicPr>
          <p:cNvPr id="17411" name="Picture 3" descr="C:\Users\Home\AppData\Local\Microsoft\Windows\Temporary Internet Files\Content.IE5\GKWB03RT\MP900431798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549275"/>
            <a:ext cx="1957388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C:\Users\Home\AppData\Local\Microsoft\Windows\Temporary Internet Files\Content.IE5\3YI5BNAO\MP900401263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4076700"/>
            <a:ext cx="3902075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materiál. Zdroj Microsoft PowerPoint, Obrázky – </a:t>
            </a:r>
            <a:r>
              <a:rPr lang="cs-CZ" smtClean="0">
                <a:latin typeface="Arial" charset="0"/>
              </a:rPr>
              <a:t>www.office.microsoft.com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</TotalTime>
  <Words>112</Words>
  <Application>Microsoft Office PowerPoint</Application>
  <PresentationFormat>On-screen Show (4:3)</PresentationFormat>
  <Paragraphs>39</Paragraphs>
  <Slides>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4</vt:i4>
      </vt:variant>
    </vt:vector>
  </HeadingPairs>
  <TitlesOfParts>
    <vt:vector size="13" baseType="lpstr">
      <vt:lpstr>Constantia</vt:lpstr>
      <vt:lpstr>Arial</vt:lpstr>
      <vt:lpstr>Calibri</vt:lpstr>
      <vt:lpstr>Wingdings 2</vt:lpstr>
      <vt:lpstr>Times New Roman</vt:lpstr>
      <vt:lpstr>Tok</vt:lpstr>
      <vt:lpstr>Tok</vt:lpstr>
      <vt:lpstr>Tok</vt:lpstr>
      <vt:lpstr>Tok</vt:lpstr>
      <vt:lpstr>Snímek 1</vt:lpstr>
      <vt:lpstr>Polární pás</vt:lpstr>
      <vt:lpstr>Jaká zde žijí zvířata?</vt:lpstr>
      <vt:lpstr>Snímek 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Home</dc:creator>
  <cp:lastModifiedBy>DUM</cp:lastModifiedBy>
  <cp:revision>13</cp:revision>
  <cp:lastPrinted>2013-12-10T16:56:39Z</cp:lastPrinted>
  <dcterms:created xsi:type="dcterms:W3CDTF">2013-09-18T13:08:55Z</dcterms:created>
  <dcterms:modified xsi:type="dcterms:W3CDTF">2014-02-17T21:33:52Z</dcterms:modified>
</cp:coreProperties>
</file>