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1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4FCFC3C-9C46-482F-AD18-6738D87C8A8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E0208A2-E72B-4681-BF06-E7D4B1648C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4EB1CB4-8AC9-4A70-9C2A-67E44A31DC1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7D832-9799-41BE-B05F-68FCE5F114F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B43DC-DCA0-4B67-BCD3-22DA8C7BDD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B8798-249F-4C65-A3E1-1FF4A9BBE6D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4EDDF-19D9-4C07-8614-0D0911C3CE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7D7BC-256B-4E9B-9385-9BF02C2179A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2DE67-3A5D-4334-BE24-C8B57E11A8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6CBF45-C05E-408E-B0F4-35BC8D6A0A7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F31AB-03BD-4469-AC69-590AB186C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FAF79-F6D8-4908-A8F7-F467550119F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CD3E7-17BE-4873-A6DD-75817CD49A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623BF-197A-4056-9A08-EB742C8225D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9F09C-0796-4AB8-AF59-9615CE05BB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6D683-5405-45BA-AF0B-7CEA1535CD2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A6CD5-F36E-414E-BD91-56057BD73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8A8A7-89E2-4023-BE63-B31DB23307A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97855-DB94-4387-976E-6041776B0C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B4332-4836-4417-9E2D-0D297DB4B8F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8366C8-6B99-45CC-A555-85FE5F43D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774B8-B8DA-4191-9D54-CE4926E93DE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BDFFA-4599-44CF-B41C-41643E8CB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E3DAE-2E70-4CE0-90E4-FFDCBFDECE3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F40DA3-2A08-4ECA-835B-0166EEBF35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0C07EF-A0D4-484D-98A1-7FF5C0B89BA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5E41599-3A16-4570-A2D7-E385AAFD82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VY_52_INOVACE_S2_PR_06_SV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Podnebné pásy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Subpolární pás, podnebí, teplota, zvířata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subpolárním podnebném pásu.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5.2. 2013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Subpolární pás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Na severu leží převážně na území Kanady, Skandinávie a Ruska.</a:t>
            </a:r>
          </a:p>
          <a:p>
            <a:r>
              <a:rPr lang="cs-CZ" sz="3200" smtClean="0"/>
              <a:t>Na jihu je z 90% tvořen Tichým, Indickým a Atlantským oceánem a zbytek plochy zabírá část Severní Ameriky a pár souostroví u Austrálie.</a:t>
            </a:r>
          </a:p>
          <a:p>
            <a:r>
              <a:rPr lang="cs-CZ" sz="3200" smtClean="0"/>
              <a:t>Subpolární oblasti jsou známé dlouhou a krutou zimou a velice krátkým létem, kdy se teplota výrazně střídá i ze dne na den.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Jaká zde žijí zvířata?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395288" y="1989138"/>
            <a:ext cx="8229600" cy="4389437"/>
          </a:xfrm>
        </p:spPr>
        <p:txBody>
          <a:bodyPr/>
          <a:lstStyle/>
          <a:p>
            <a:r>
              <a:rPr lang="cs-CZ" sz="3200" smtClean="0"/>
              <a:t>Medvěd lední</a:t>
            </a:r>
          </a:p>
          <a:p>
            <a:r>
              <a:rPr lang="cs-CZ" sz="3200" smtClean="0"/>
              <a:t>Polární liška</a:t>
            </a:r>
          </a:p>
          <a:p>
            <a:r>
              <a:rPr lang="cs-CZ" sz="3200" smtClean="0"/>
              <a:t>Tuleň</a:t>
            </a:r>
          </a:p>
          <a:p>
            <a:r>
              <a:rPr lang="cs-CZ" sz="3200" smtClean="0"/>
              <a:t>Mrož</a:t>
            </a:r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7411" name="Picture 4" descr="C:\Users\Home\AppData\Local\Microsoft\Windows\Temporary Internet Files\Content.IE5\KV4OGJ39\MP90040331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02325" y="620713"/>
            <a:ext cx="3241675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 descr="C:\Users\Home\AppData\Local\Microsoft\Windows\Temporary Internet Files\Content.IE5\CJVPTOB3\MP90040690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76600" y="2781300"/>
            <a:ext cx="2447925" cy="367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</TotalTime>
  <Words>127</Words>
  <Application>Microsoft Office PowerPoint</Application>
  <PresentationFormat>On-screen Show (4:3)</PresentationFormat>
  <Paragraphs>31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3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Subpolární pás</vt:lpstr>
      <vt:lpstr>Jaká zde žijí zvířata?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16</cp:revision>
  <cp:lastPrinted>2013-12-10T17:01:45Z</cp:lastPrinted>
  <dcterms:created xsi:type="dcterms:W3CDTF">2013-09-18T13:26:58Z</dcterms:created>
  <dcterms:modified xsi:type="dcterms:W3CDTF">2014-02-17T21:32:18Z</dcterms:modified>
</cp:coreProperties>
</file>