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0" r:id="rId2"/>
    <p:sldId id="259" r:id="rId3"/>
    <p:sldId id="258" r:id="rId4"/>
    <p:sldId id="261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CED8A9C-C5FC-41A0-96C7-EF7EF4E5708C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2E599A-2ADF-48F5-96C5-3AA709ABF6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98E2953-EF34-4C08-BF2F-36F802099F4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7F70-FBF2-46F6-B003-9255C6A1EF07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FBBD3-078B-49AA-82BF-D3FDE1DF9D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FF3BC-3361-4E62-A266-7FD53E56E88B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A1051-5CD2-4639-99D8-1F1717936D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624EE-50C2-4B2D-B55A-3F3D7A6AB256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7AA85-FE2A-4219-BB74-6F736679D4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91B27-0860-4126-AC20-ECF189F9EDA5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53B7A-0A4A-4407-8FBA-4035397086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B406A-41CD-4348-8CFF-2998FF28377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EA93B-5EF4-499E-9899-CF9E084418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85215-5BB6-4B53-8D4F-A6AF4CE7796A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50992-FD06-4869-827A-DE522A8FFB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4C62C-B4A3-4E5E-9C08-BC9C29A81494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2C43B-C4E3-4E31-A4C1-775F2A2AC9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20279-0EC2-41A9-B063-5B4BEE3DE4F0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1C83F-6FCF-4D1F-8A9A-7AA6DD1E2A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6DAA0-B243-4236-BF3E-841288505F50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C3F97-0CB6-4BA8-832D-812C6EAA56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C35D4-0AC7-465F-BE31-EF15E124F996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E8011-1A6F-4246-814F-0007511588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0D8BC-E5CB-41ED-8ED0-7F53A5EBDB9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28A97-375C-4749-AF99-70C2B51503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69072D-9CB7-479B-8DF4-13EFFC994C48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95A7BB-903C-4F16-8642-845A0F343B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příspěvková 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Šárka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Vítová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VY_52_INOVACE_S2_PR_07_SV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Přírodověda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Tematický okruh:  				Podnebné pásy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Podnebné pásy - opakování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Žák si ověří své znalosti, které získal o podnebných 					pásech.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4.ročník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16.2. 2013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obrázek 1" descr="Logolink_horizontal_zaklad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509000" cy="20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Opakování – podnebné pásy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Ve kterém podnebném pásu leží Česká republika?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Ve kterém podnebném pásu jsou teploty v noci i ve dne téměř totožné?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Ve kterém podnebném pásu je nejteplejší oblast na zemi?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Ve kterém podnebném pásu se nachází oblast, která je známá dlouhou a krutou zimou a velice krátkým létem?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Který podnebný pás se nachází v oblasti </a:t>
            </a:r>
            <a:r>
              <a:rPr lang="cs-CZ" smtClean="0">
                <a:latin typeface="Arial" charset="0"/>
              </a:rPr>
              <a:t>A</a:t>
            </a:r>
            <a:r>
              <a:rPr lang="cs-CZ" smtClean="0"/>
              <a:t>rktidy a </a:t>
            </a:r>
            <a:r>
              <a:rPr lang="cs-CZ" smtClean="0">
                <a:latin typeface="Arial" charset="0"/>
              </a:rPr>
              <a:t>A</a:t>
            </a:r>
            <a:r>
              <a:rPr lang="cs-CZ" smtClean="0"/>
              <a:t>ntarktidy?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Řešení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Mírný pás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Subtropický pás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Tropický pás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Subpolární pás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Polární pás</a:t>
            </a:r>
          </a:p>
          <a:p>
            <a:pPr marL="514350" indent="-514350">
              <a:buFont typeface="Calibri" pitchFamily="34" charset="0"/>
              <a:buAutoNum type="arabicPeriod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materiál. Zdroj Microsoft PowerPoint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</TotalTime>
  <Words>130</Words>
  <Application>Microsoft Office PowerPoint</Application>
  <PresentationFormat>On-screen Show (4:3)</PresentationFormat>
  <Paragraphs>34</Paragraphs>
  <Slides>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4</vt:i4>
      </vt:variant>
    </vt:vector>
  </HeadingPairs>
  <TitlesOfParts>
    <vt:vector size="13" baseType="lpstr">
      <vt:lpstr>Constantia</vt:lpstr>
      <vt:lpstr>Arial</vt:lpstr>
      <vt:lpstr>Calibri</vt:lpstr>
      <vt:lpstr>Wingdings 2</vt:lpstr>
      <vt:lpstr>Times New Roman</vt:lpstr>
      <vt:lpstr>Tok</vt:lpstr>
      <vt:lpstr>Tok</vt:lpstr>
      <vt:lpstr>Tok</vt:lpstr>
      <vt:lpstr>Tok</vt:lpstr>
      <vt:lpstr>Snímek 1</vt:lpstr>
      <vt:lpstr>Opakování – podnebné pásy</vt:lpstr>
      <vt:lpstr>Řešení</vt:lpstr>
      <vt:lpstr>Snímek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Home</dc:creator>
  <cp:lastModifiedBy>DUM</cp:lastModifiedBy>
  <cp:revision>10</cp:revision>
  <cp:lastPrinted>2013-12-10T16:43:15Z</cp:lastPrinted>
  <dcterms:created xsi:type="dcterms:W3CDTF">2013-12-05T14:44:34Z</dcterms:created>
  <dcterms:modified xsi:type="dcterms:W3CDTF">2014-02-17T21:30:40Z</dcterms:modified>
</cp:coreProperties>
</file>