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9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072CF48-63E4-489B-801A-08CE78F114A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E54FA44-2825-420B-8263-9B0AF2A3A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6F8C55-DB74-4B11-88FD-0FD0F9A8D6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C3541-F4DF-4E2C-A728-C2251E5B746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87C3C-AB20-40C1-AE0E-D637695D7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C69F1-9AAE-4E88-88BF-5012D118FAC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1F02E4-AA7E-4ABC-9DA7-160A07842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CE9095-2ED7-4570-815A-C1E443119EC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33CDA-F6B4-4E4A-BA1A-BDC163402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73E6E-110B-429A-B906-96A11E360F1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C6018B-581F-4682-92AE-3028858D4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BBC15-5CED-47C6-90AD-F256C71DDD1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97EB8-7992-4B71-A411-94D73E63E4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89F0D-D596-4E6E-AB6D-0636DEA6945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EA7C6-8B78-444B-925D-C8A3F4648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0AD44-241F-41C1-95D1-F503C6FDD4E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5F243-FCA2-4CA6-8ABD-BD58008664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47B33-9725-45EF-A1D7-1D4A75D3E3C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E10B6-4AB8-4729-B438-2DF372494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A29CC-7B30-4A3C-A86E-CB3B66D42DC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03404-3328-4BBF-BC67-99312D48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B6F9E-CEEB-49F3-AC5B-7C894ABF5FD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7EBCC-41E5-422D-B411-2D1FF4A23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9EAF9-656E-4DC7-BA5E-B9A9D742D08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02CD7-950D-4C9D-A5EC-E15F9E369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761B46-A2BC-4D29-88BC-D1BBAA3B8E6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C246C7-F6DE-469C-B552-4BD56D448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VY_52_INOVACE_S2_PR_08_SV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Podnebné pásy a zvířata- 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Opakování, podnebné pásy,  živočichové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ověří zda dokáže přiřadit konkrétní  živočichy					k jednotlivým podnebným pásům.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18.2. 2013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dirty="0" smtClean="0"/>
              <a:t>Podnebné pásy</a:t>
            </a:r>
            <a:br>
              <a:rPr lang="cs-CZ" sz="6000" dirty="0" smtClean="0"/>
            </a:br>
            <a:r>
              <a:rPr lang="cs-CZ" dirty="0" smtClean="0"/>
              <a:t>Opakování -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686800" cy="55165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Zařaď každé zvíře do mírného, polárního, subpolárního, tropického nebo subpolárního pásu, podle toho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kde žijí.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Rys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Polární liška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Tučňák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Gorila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Klokan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Bobr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Lední medvěd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Mrož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Muflon</a:t>
            </a:r>
          </a:p>
          <a:p>
            <a:pPr>
              <a:lnSpc>
                <a:spcPct val="90000"/>
              </a:lnSpc>
              <a:buFont typeface="Calibri" pitchFamily="34" charset="0"/>
              <a:buAutoNum type="arabicPeriod"/>
            </a:pPr>
            <a:r>
              <a:rPr lang="cs-CZ" smtClean="0"/>
              <a:t> Žirafa 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Rys - mírný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Polární liška - subpolární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Tučňák -polární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Gorila - tropický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Klokan - subtropický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Bobr - mírný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Lední medvěd - subpolární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Mrož - polární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Muflon - subtropický</a:t>
            </a:r>
          </a:p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+mj-lt"/>
              <a:buAutoNum type="arabicPeriod"/>
              <a:defRPr/>
            </a:pPr>
            <a:r>
              <a:rPr lang="cs-CZ" dirty="0" smtClean="0"/>
              <a:t> Žirafa - tropický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119</Words>
  <Application>Microsoft Office PowerPoint</Application>
  <PresentationFormat>On-screen Show (4:3)</PresentationFormat>
  <Paragraphs>45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Podnebné pásy Opakování - zvířata</vt:lpstr>
      <vt:lpstr>Řešení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9</cp:revision>
  <cp:lastPrinted>2013-12-10T16:51:32Z</cp:lastPrinted>
  <dcterms:created xsi:type="dcterms:W3CDTF">2013-12-05T14:52:00Z</dcterms:created>
  <dcterms:modified xsi:type="dcterms:W3CDTF">2014-02-17T21:29:17Z</dcterms:modified>
</cp:coreProperties>
</file>