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1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C7315A6-B253-4669-8367-54DA91EF3AE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8BEAC0D-DC5A-4E89-8B96-C6182D57A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D51C599-9147-4CC4-B9D7-9992BBE76C6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AAF11-2E32-4932-A4DD-4DA118A2676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A0C30-64C8-4041-B4EF-91CD80E6C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2DC11-4196-42C9-B8FF-75C382CDA9C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9FCCE-EA38-484F-9094-44277700F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DDDE0-7F61-435B-84C2-9D5FB1F5958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368C9-FD4D-4F4D-BF14-656CD2158B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9FEC-90AF-4551-8497-FCC9B041CB5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DFFD9-A368-4153-9579-1B28F86BA6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BE869-387C-44ED-888B-D99FA701415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12FC3-F671-4948-9B85-DDD49E890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F1110-E741-4C0B-B78D-02DE074FE9A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31844-2D17-4574-B340-D98EC0B5D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86D00-5311-45D0-9345-8FD3C72A09C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21577-42E5-41EB-9872-371D2FCCA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BD437-CDB8-42A9-B7AF-DB12B6BF0EF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4F2A0-8574-4759-91AB-6D8A42662C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53C24-FE37-4257-8584-ABC6673AD8D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42752A-61C7-443E-8F52-27FA67C11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E706B-C87E-4EBB-9C87-A8AA889DE2E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8B4D9-7D26-4F6C-9216-FD49BFF531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18F176-D657-49AC-848A-80E7957C4ED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FE866-5E16-4085-BF54-55B744CAF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B90AE2-E658-4D27-9983-07CAA3E8266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BC689D-A13B-4A40-B7F7-F15752840C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VY_52_INOVACE_S2_PR_09_SV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Vesmír a Země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Sluneční soustava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sluneční soustavě a o 						vesmírných tělesech, které se v ní nacházejí.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18.9.2012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Sluneční soustava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Sluneční soustavou se rozumí soubor vesmírných těles, která jsou sdružená kolem jedné hvězdy, kterou je Slunce.</a:t>
            </a:r>
          </a:p>
          <a:p>
            <a:r>
              <a:rPr lang="cs-CZ" smtClean="0"/>
              <a:t>O která vesmírná tělesa se jedná? </a:t>
            </a:r>
          </a:p>
          <a:p>
            <a:pPr lvl="1"/>
            <a:r>
              <a:rPr lang="cs-CZ" smtClean="0"/>
              <a:t>Planety</a:t>
            </a:r>
          </a:p>
          <a:p>
            <a:pPr lvl="1"/>
            <a:r>
              <a:rPr lang="cs-CZ" smtClean="0"/>
              <a:t>Trpasličí planety</a:t>
            </a:r>
          </a:p>
          <a:p>
            <a:pPr lvl="1"/>
            <a:r>
              <a:rPr lang="cs-CZ" smtClean="0"/>
              <a:t>Měsíce</a:t>
            </a:r>
          </a:p>
          <a:p>
            <a:pPr lvl="1"/>
            <a:r>
              <a:rPr lang="cs-CZ" smtClean="0"/>
              <a:t>Asteroidy</a:t>
            </a:r>
          </a:p>
          <a:p>
            <a:pPr lvl="1"/>
            <a:r>
              <a:rPr lang="cs-CZ" smtClean="0"/>
              <a:t>Meteority</a:t>
            </a:r>
          </a:p>
          <a:p>
            <a:pPr lvl="1"/>
            <a:r>
              <a:rPr lang="cs-CZ" smtClean="0"/>
              <a:t>Komety</a:t>
            </a:r>
          </a:p>
          <a:p>
            <a:pPr lvl="1">
              <a:buFont typeface="Wingdings 2" pitchFamily="18" charset="2"/>
              <a:buNone/>
            </a:pPr>
            <a:endParaRPr lang="cs-CZ" smtClean="0"/>
          </a:p>
          <a:p>
            <a:pPr lvl="1"/>
            <a:endParaRPr lang="cs-CZ" smtClean="0"/>
          </a:p>
        </p:txBody>
      </p:sp>
      <p:pic>
        <p:nvPicPr>
          <p:cNvPr id="16387" name="Picture 4" descr="C:\Users\Home\AppData\Local\Microsoft\Windows\Temporary Internet Files\Content.IE5\1FJIE6NE\MP90018276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2997200"/>
            <a:ext cx="16668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5" descr="C:\Users\Home\AppData\Local\Microsoft\Windows\Temporary Internet Files\Content.IE5\3YI5BNAO\MC90008319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4076700"/>
            <a:ext cx="1852612" cy="157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6" descr="C:\Users\Home\AppData\Local\Microsoft\Windows\Temporary Internet Files\Content.IE5\KV4OGJ39\MC90043871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92950" y="4724400"/>
            <a:ext cx="1655763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Sluneční soustava a planety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Planety kolem Slunce obíhají v kruhových drahách.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Známe planety v pořadí od Slunce jsou:</a:t>
            </a:r>
          </a:p>
          <a:p>
            <a:pPr marL="850392" lvl="1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Merkur</a:t>
            </a:r>
          </a:p>
          <a:p>
            <a:pPr marL="850392" lvl="1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Venuše</a:t>
            </a:r>
          </a:p>
          <a:p>
            <a:pPr marL="850392" lvl="1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Země</a:t>
            </a:r>
          </a:p>
          <a:p>
            <a:pPr marL="850392" lvl="1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Mars</a:t>
            </a:r>
          </a:p>
          <a:p>
            <a:pPr marL="850392" lvl="1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Jupiter</a:t>
            </a:r>
          </a:p>
          <a:p>
            <a:pPr marL="850392" lvl="1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Saturn</a:t>
            </a:r>
          </a:p>
          <a:p>
            <a:pPr marL="850392" lvl="1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Uran</a:t>
            </a:r>
          </a:p>
          <a:p>
            <a:pPr marL="850392" lvl="1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Neptun</a:t>
            </a:r>
            <a:endParaRPr lang="cs-CZ" dirty="0"/>
          </a:p>
        </p:txBody>
      </p:sp>
      <p:pic>
        <p:nvPicPr>
          <p:cNvPr id="17411" name="Picture 2" descr="C:\Users\Home\AppData\Local\Microsoft\Windows\Temporary Internet Files\Content.IE5\3YI5BNAO\MC900083185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3284538"/>
            <a:ext cx="2708275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</TotalTime>
  <Words>122</Words>
  <Application>Microsoft Office PowerPoint</Application>
  <PresentationFormat>On-screen Show (4:3)</PresentationFormat>
  <Paragraphs>41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3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Sluneční soustava</vt:lpstr>
      <vt:lpstr>Sluneční soustava a planety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12</cp:revision>
  <cp:lastPrinted>2013-12-18T19:19:37Z</cp:lastPrinted>
  <dcterms:created xsi:type="dcterms:W3CDTF">2013-09-17T22:29:15Z</dcterms:created>
  <dcterms:modified xsi:type="dcterms:W3CDTF">2014-02-17T21:27:48Z</dcterms:modified>
</cp:coreProperties>
</file>