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3" r:id="rId2"/>
    <p:sldId id="258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B3405DF-6B11-478E-925C-FAD92A0E5EE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AC14B4B-585F-4458-AC73-69274C7C8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90D4810-71EB-45C8-BB6C-B8B7E922A50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1008B-8172-4726-82FB-AF4DB9BA617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6C35F-AEAE-4AC5-A18C-E096373A7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5A6C2-4142-4DD2-96ED-C9C10115618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320C5-6E30-4A29-8B88-5C32171D4E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D2DE9-A378-49E5-B223-6F976879983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502BC-6B87-400A-85F3-9D027B4B08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26882-F833-49C8-A18B-CD0DA684CDB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97A2C-960E-4B15-8642-2F901D8BD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B2AAC-886E-4D32-82DB-F3907FFFEA5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5EE4FD-03C9-475B-A1CC-D2003FEDD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D55EB-CAA2-4270-B358-54286170974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74FF9-477F-417A-98D2-73A361CEE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5B5BB-3D53-4010-AE78-158F62DC17B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B4300-4E36-4147-8FE4-FBA2304C2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1B335-08C4-48A3-97CD-CDF71921AED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3EED2-C2E5-4E1C-A047-861F94A9BF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C522E-7122-4D50-A702-68F6405BBA6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16165D-E5EB-4E4E-B6F2-759B252C8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DA662-1818-46AD-A261-B81C85A106E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FDE13-FD4B-4700-8D7B-402B8967B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12D72-E0C9-4B79-8A87-25BEDFA9B87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64621-6030-4BF6-AFE9-D50429E08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7E0645-BF34-4F02-AD81-FED1674F63E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4E49D2-5547-4F09-94BC-AF1BD7094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VY_52_INOVACE_S2_PR_10_SV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Slunce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Slunce, světlo, teplo, zatmění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hvězdě Slunci.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20.9. 2012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Slunce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Největší známou</a:t>
            </a:r>
            <a:r>
              <a:rPr lang="cs-CZ" b="1" smtClean="0"/>
              <a:t> hvězdou </a:t>
            </a:r>
            <a:r>
              <a:rPr lang="cs-CZ" smtClean="0"/>
              <a:t>je Slunce.</a:t>
            </a:r>
          </a:p>
          <a:p>
            <a:r>
              <a:rPr lang="cs-CZ" smtClean="0"/>
              <a:t>Kolem Slunce obíhají </a:t>
            </a:r>
            <a:r>
              <a:rPr lang="cs-CZ" b="1" smtClean="0"/>
              <a:t>planety</a:t>
            </a:r>
            <a:r>
              <a:rPr lang="cs-CZ" smtClean="0"/>
              <a:t> a tvoří tak sluneční soustavu.</a:t>
            </a:r>
          </a:p>
          <a:p>
            <a:r>
              <a:rPr lang="cs-CZ" smtClean="0"/>
              <a:t>Pro naši planetu Zemi je Slunce velice důležité – zásobuje nás teplem a světlem.</a:t>
            </a:r>
          </a:p>
          <a:p>
            <a:r>
              <a:rPr lang="cs-CZ" smtClean="0"/>
              <a:t>Světlo, které jde ze Slunce, dosáhne na Zemi za 8 minut a 19 sekund.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  <p:pic>
        <p:nvPicPr>
          <p:cNvPr id="16387" name="Picture 2" descr="C:\Users\Home\AppData\Local\Microsoft\Windows\Temporary Internet Files\Content.IE5\GKWB03RT\MC90044040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-171450"/>
            <a:ext cx="2449512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Zatmění slunce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Zatmění Slunce nastane, když měsíc vstoupí mezi Slunce a Zemi, takže Slunce zakryje buď úplně nebo částečně. </a:t>
            </a:r>
          </a:p>
          <a:p>
            <a:r>
              <a:rPr lang="cs-CZ" smtClean="0"/>
              <a:t>Zatmění můžete vidět dole na obrázku.</a:t>
            </a:r>
          </a:p>
        </p:txBody>
      </p:sp>
      <p:pic>
        <p:nvPicPr>
          <p:cNvPr id="17411" name="Picture 6" descr="C:\Users\Home\AppData\Local\Microsoft\Windows\Temporary Internet Files\Content.IE5\1FJIE6NE\MC9000831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4005263"/>
            <a:ext cx="23304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7" descr="C:\Users\Home\AppData\Local\Microsoft\Windows\Temporary Internet Files\Content.IE5\KV4OGJ39\MC90008318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4005263"/>
            <a:ext cx="2336800" cy="2290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</TotalTime>
  <Words>124</Words>
  <Application>Microsoft Office PowerPoint</Application>
  <PresentationFormat>On-screen Show (4:3)</PresentationFormat>
  <Paragraphs>29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Slunce</vt:lpstr>
      <vt:lpstr>Zatmění slunce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12</cp:revision>
  <cp:lastPrinted>2013-12-10T16:58:57Z</cp:lastPrinted>
  <dcterms:created xsi:type="dcterms:W3CDTF">2013-09-17T22:10:45Z</dcterms:created>
  <dcterms:modified xsi:type="dcterms:W3CDTF">2014-02-17T21:26:21Z</dcterms:modified>
</cp:coreProperties>
</file>