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1" r:id="rId2"/>
    <p:sldId id="259" r:id="rId3"/>
    <p:sldId id="258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9539A1-E289-42F0-836E-BBBB4443A62A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80EEF4-F5C0-46D1-B4CB-3A140D5A46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341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5427-2AF3-4D5C-A8E6-A288EB6F05C6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93D63-60EE-4B29-8391-38E1F66E41E3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4531-67FC-45B2-9502-7569C93A6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93D63-60EE-4B29-8391-38E1F66E41E3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4531-67FC-45B2-9502-7569C93A6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93D63-60EE-4B29-8391-38E1F66E41E3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4531-67FC-45B2-9502-7569C93A6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93D63-60EE-4B29-8391-38E1F66E41E3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4531-67FC-45B2-9502-7569C93A6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93D63-60EE-4B29-8391-38E1F66E41E3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4531-67FC-45B2-9502-7569C93A6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93D63-60EE-4B29-8391-38E1F66E41E3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4531-67FC-45B2-9502-7569C93A6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93D63-60EE-4B29-8391-38E1F66E41E3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4531-67FC-45B2-9502-7569C93A6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93D63-60EE-4B29-8391-38E1F66E41E3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4531-67FC-45B2-9502-7569C93A6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93D63-60EE-4B29-8391-38E1F66E41E3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3B44531-67FC-45B2-9502-7569C93A6B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93D63-60EE-4B29-8391-38E1F66E41E3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4531-67FC-45B2-9502-7569C93A6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93D63-60EE-4B29-8391-38E1F66E41E3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4531-67FC-45B2-9502-7569C93A6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6693D63-60EE-4B29-8391-38E1F66E41E3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3B44531-67FC-45B2-9502-7569C93A6BA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školy:		Základní škola a Mateřská škola,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Libhošť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90, příspěvková organizace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Autor:					Mgr. Šárka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Vítová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Reg.číslo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projektu:				CZ.1.07/1.4.00/21.3715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projektu:				Moderní škola					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materiálu:				VY_52_INOVACE_S2_PR_11_SV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Vzdělávací oblast:  				Přírodověda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Tematický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okruh:  			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Slunce, sluneční soustava - opakování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Téma:					Slunce, vesmírná tělesa, planety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Anotace:					Žák si ověří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znalosti, které získal 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sluneční soustavě 					a o hvězdě Slunci.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Ročník:					4.ročník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Datum vytvoření: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25.9. 2012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obrázek 1" descr="Logolink_horizontal_zaklad_RG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8508688" cy="202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Opakování – Slunce, sluneční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438912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3200" dirty="0" smtClean="0"/>
              <a:t>Slunce je planeta nebo hvězda?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200" dirty="0" smtClean="0"/>
              <a:t>Proč je pro naší planetu Slunce důležité?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200" dirty="0" smtClean="0"/>
              <a:t>Která vesmírná tělesa se nachází ve sluneční soustavě?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200" dirty="0" smtClean="0"/>
              <a:t>Které planety ze sluneční soustavy znáš?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200" dirty="0" smtClean="0"/>
              <a:t>Která planeta je Slunci nejblíže?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3200" dirty="0" smtClean="0"/>
              <a:t>Hvězda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200" dirty="0" smtClean="0"/>
              <a:t>Dodává nám světlo a teplo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200" dirty="0" smtClean="0"/>
              <a:t>Planety, Trpasličí planety, Měsíce, Asteroidy, Meteority, Komety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200" dirty="0" smtClean="0"/>
              <a:t>Merkur, Venuše, Země, Mars, Jupiter, Saturn, Uran, Neptun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200" dirty="0" smtClean="0"/>
              <a:t>Merkur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materiál. Zdroj </a:t>
            </a:r>
            <a:r>
              <a:rPr lang="cs-CZ" smtClean="0"/>
              <a:t>Microsoft PowerPoint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</TotalTime>
  <Words>87</Words>
  <Application>Microsoft Office PowerPoint</Application>
  <PresentationFormat>Předvádění na obrazovce (4:3)</PresentationFormat>
  <Paragraphs>33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Tok</vt:lpstr>
      <vt:lpstr>Prezentace aplikace PowerPoint</vt:lpstr>
      <vt:lpstr>Opakování – Slunce, sluneční soustava</vt:lpstr>
      <vt:lpstr>Řešení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Home</dc:creator>
  <cp:lastModifiedBy>šárka</cp:lastModifiedBy>
  <cp:revision>8</cp:revision>
  <cp:lastPrinted>2013-12-10T16:35:24Z</cp:lastPrinted>
  <dcterms:created xsi:type="dcterms:W3CDTF">2013-09-18T12:36:25Z</dcterms:created>
  <dcterms:modified xsi:type="dcterms:W3CDTF">2013-12-10T16:35:49Z</dcterms:modified>
</cp:coreProperties>
</file>