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1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3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FC54F24-ABF6-457D-9041-836185101B8A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2B9BB2E-52E6-4A6E-8900-F119D8B00E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836B1AB-74EB-4DE2-B7FC-D54BE0FD679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858253-8632-4CCD-B37D-187770827DDA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020977-E593-4943-932D-A7BA4E0C2C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D1246-68D0-43CA-84CC-92F060AD72EC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1DF977-5AA5-4997-9B9E-03E58CFF2C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42936-D639-418A-9717-08C51AA461B6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C8CF5B-CEA2-4D34-9ADF-0B9E0E8F7C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DFBDAF-1949-46B0-9265-8AFE7176536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E98B58-17C1-4F6F-9D74-EADA57372C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F8434-1C5B-4D38-8B20-33620747601C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AB788-BE9B-4EF9-93FB-22013476EA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4E77E4-282F-4F4D-8A6E-0616C461EDD4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13A037-3D3D-42B4-BC9D-C250D88F4E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33773-5AB0-41F0-B662-B3C73F84838C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26E3BB-85FC-4A10-A9DA-10ADA7E922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E112E6-9DF3-4D67-B00B-6D4D90A8CEFC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B505BC-DBAE-4189-93EF-0B00E61C34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0D0CB8-06B0-4C0E-890F-EAEDDC11408C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649CBD-87F9-485A-93E8-66BA8528FC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4A004D-B41B-4A7A-9FF3-875BB396B16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3DA0C4-C900-42BE-AF54-FFFBB4E429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E563E5-DF8C-41AF-AC08-FCCF474AAA63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7E424-B302-4802-88F6-7EA1F38D94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43837B2-C422-4C7B-9508-E1AD7CA4C3A4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4F5791-D5FA-44FC-A564-86CA458986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Šárka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Vítová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VY_52_INOVACE_S2_PR_12_SV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okruh:  			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Země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Země, planeta, jádro, plášť, kůra,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získá všeobecné znalosti o planetě Zemi a o 					jejích vrstvách.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27.9. 2012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9" name="obrázek 1" descr="Logolink_horizontal_zaklad_RGB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260350"/>
            <a:ext cx="8509000" cy="202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1143000"/>
          </a:xfrm>
        </p:spPr>
        <p:txBody>
          <a:bodyPr/>
          <a:lstStyle/>
          <a:p>
            <a:pPr algn="ctr"/>
            <a:r>
              <a:rPr lang="cs-CZ" smtClean="0"/>
              <a:t>Země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323850" y="1341438"/>
            <a:ext cx="8229600" cy="4387850"/>
          </a:xfrm>
        </p:spPr>
        <p:txBody>
          <a:bodyPr/>
          <a:lstStyle/>
          <a:p>
            <a:r>
              <a:rPr lang="cs-CZ" smtClean="0"/>
              <a:t>Planeta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na které žijeme, </a:t>
            </a:r>
            <a:r>
              <a:rPr lang="cs-CZ" smtClean="0">
                <a:latin typeface="Arial" charset="0"/>
              </a:rPr>
              <a:t>je </a:t>
            </a:r>
            <a:r>
              <a:rPr lang="cs-CZ" smtClean="0"/>
              <a:t>jediná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na které je prozatím dokázán život.</a:t>
            </a:r>
          </a:p>
          <a:p>
            <a:r>
              <a:rPr lang="cs-CZ" smtClean="0"/>
              <a:t>Jedná se o třetí planetu vzdálenou od Slunce.</a:t>
            </a:r>
          </a:p>
          <a:p>
            <a:r>
              <a:rPr lang="cs-CZ" smtClean="0"/>
              <a:t>Kolem Země obíhá Měsíc, který je jediný přirozený satelit obíhající zeměkouli.</a:t>
            </a:r>
          </a:p>
          <a:p>
            <a:r>
              <a:rPr lang="cs-CZ" smtClean="0"/>
              <a:t>Země má tvar, který nazýváme geoid. Jedná se o mírně zploštělou kouli.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endParaRPr lang="cs-CZ" smtClean="0"/>
          </a:p>
        </p:txBody>
      </p:sp>
      <p:pic>
        <p:nvPicPr>
          <p:cNvPr id="16387" name="Picture 2" descr="C:\Users\Home\AppData\Local\Microsoft\Windows\Temporary Internet Files\Content.IE5\1FJIE6NE\MP90043084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3800" y="4149725"/>
            <a:ext cx="3295650" cy="241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Vrstvy Země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Výzkum se provádí hloubkovými vrty a </a:t>
            </a:r>
            <a:r>
              <a:rPr lang="cs-CZ" smtClean="0"/>
              <a:t>také  sledováním otřesů </a:t>
            </a:r>
            <a:r>
              <a:rPr lang="cs-CZ" dirty="0" smtClean="0"/>
              <a:t>Země při zemětřesení.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Země se rozděluje do </a:t>
            </a:r>
            <a:r>
              <a:rPr lang="cs-CZ" b="1" dirty="0" smtClean="0"/>
              <a:t>3 hlavních vrstev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0070C0"/>
                </a:solidFill>
              </a:rPr>
              <a:t>Jádro</a:t>
            </a:r>
            <a:r>
              <a:rPr lang="cs-CZ" dirty="0" smtClean="0"/>
              <a:t> – je tvořeno hlavně železem a minerálními látkami, které dosahují teploty až 7 000 stupňů celsia. 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0070C0"/>
                </a:solidFill>
              </a:rPr>
              <a:t>Plášť </a:t>
            </a:r>
            <a:r>
              <a:rPr lang="cs-CZ" dirty="0" smtClean="0"/>
              <a:t>– tvoří většinu hmotnosti Země. Jedná se o polotekutou, ale velice silnou vrstvu tvořenou minerálními látkami.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0070C0"/>
                </a:solidFill>
              </a:rPr>
              <a:t>Kůra </a:t>
            </a:r>
            <a:r>
              <a:rPr lang="cs-CZ" dirty="0" smtClean="0"/>
              <a:t>– je velice tenká a je tvořená pevnými deskami minerálních látek.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materiál. Zdroj Microsoft PowerPoint, Obrázky – </a:t>
            </a:r>
            <a:r>
              <a:rPr lang="cs-CZ" smtClean="0">
                <a:latin typeface="Arial" charset="0"/>
              </a:rPr>
              <a:t>www.office.microsoft.com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35</TotalTime>
  <Words>171</Words>
  <Application>Microsoft Office PowerPoint</Application>
  <PresentationFormat>On-screen Show (4:3)</PresentationFormat>
  <Paragraphs>34</Paragraphs>
  <Slides>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4</vt:i4>
      </vt:variant>
    </vt:vector>
  </HeadingPairs>
  <TitlesOfParts>
    <vt:vector size="13" baseType="lpstr">
      <vt:lpstr>Constantia</vt:lpstr>
      <vt:lpstr>Arial</vt:lpstr>
      <vt:lpstr>Calibri</vt:lpstr>
      <vt:lpstr>Wingdings 2</vt:lpstr>
      <vt:lpstr>Times New Roman</vt:lpstr>
      <vt:lpstr>Tok</vt:lpstr>
      <vt:lpstr>Tok</vt:lpstr>
      <vt:lpstr>Tok</vt:lpstr>
      <vt:lpstr>Tok</vt:lpstr>
      <vt:lpstr>Snímek 1</vt:lpstr>
      <vt:lpstr>Země</vt:lpstr>
      <vt:lpstr>Vrstvy Země</vt:lpstr>
      <vt:lpstr>Snímek 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DUM</cp:lastModifiedBy>
  <cp:revision>12</cp:revision>
  <cp:lastPrinted>2013-12-10T17:19:16Z</cp:lastPrinted>
  <dcterms:created xsi:type="dcterms:W3CDTF">2013-09-17T22:40:33Z</dcterms:created>
  <dcterms:modified xsi:type="dcterms:W3CDTF">2014-02-17T21:23:43Z</dcterms:modified>
</cp:coreProperties>
</file>