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1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7A1C68-3F70-454C-9B64-C1D94E1BA439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79A7CF-7303-4718-B220-D8C02ADB92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77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4D5427-2AF3-4D5C-A8E6-A288EB6F05C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6A3930F-DD56-4B01-8CA2-BA722EE74C21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931B102-2442-4958-B4AB-859A827ED18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VY_52_INOVACE_S2_PR_13_SV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Přírodověda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okruh:  		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Země - opakování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Země, planeta, jádro, plášť, kůra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ověří znalosti, které získal o planetě Zemi.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4.ročník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2.10. 2012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60648"/>
            <a:ext cx="8508688" cy="2026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Opakování -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Kolikátá planeta v pořadí je od Slunce Země vzdálená?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Jaký má Země tvar?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Kolik má Země vrstev? Vyjmenuj je.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Z čeho se skládá jádro? 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Která z vrstev tvoří většinu hmotnosti Země?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Která vrstva je nejtenčí?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Třetí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Země má tvar, který nazýváme geoid. Jedná se o mírně zploštělou kouli.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Má 3 vrstvy – jádro, plášť, kůru.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Hlavně ze železa a minerálních látek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Plášť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200" dirty="0" smtClean="0"/>
              <a:t>Kůra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</a:t>
            </a:r>
            <a:r>
              <a:rPr lang="cs-CZ" smtClean="0"/>
              <a:t>Microsoft PowerPoint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</TotalTime>
  <Words>90</Words>
  <Application>Microsoft Office PowerPoint</Application>
  <PresentationFormat>Předvádění na obrazovce (4:3)</PresentationFormat>
  <Paragraphs>35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Opakování - Země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šárka</cp:lastModifiedBy>
  <cp:revision>8</cp:revision>
  <cp:lastPrinted>2013-12-10T17:24:03Z</cp:lastPrinted>
  <dcterms:created xsi:type="dcterms:W3CDTF">2013-09-18T12:44:13Z</dcterms:created>
  <dcterms:modified xsi:type="dcterms:W3CDTF">2013-12-10T17:24:09Z</dcterms:modified>
</cp:coreProperties>
</file>