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1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EB1A17F-04D2-4DAA-ACAD-26CF1B4C3AD5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E42DF15-3BC9-4036-B306-FDEA309646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E4819B9-EA4B-4901-A198-A075289EF9F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621694-AA5C-4466-9405-71465274D969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826CDB-2CBF-42B4-8A03-6967FA1417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2230A-DF68-46FE-86EB-0CEB28F25C4A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2BC8D8-2174-487F-B928-07B87FCD67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4FAC93-CD35-4EF2-9328-2051A86B8BB0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45F805-4C78-43D9-8C85-4DBFD8936F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F88B3F-8E4F-4382-B97C-610CC7D9CCDF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54178-6B05-4E9A-A26A-4BF42637B4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F93ADE-B47E-4873-A6F1-E63E1A744B28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D1F931-EFCB-45BC-BD6C-179B7D2764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413EDA-9EBA-4C0E-85C6-259BD91413CC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D0CDA6-55BF-4BB4-BE30-269989D1CB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1AF81-1A2C-46E9-A1D7-A4C0DB9661D4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677F05-B73E-4191-8E3E-05E6576733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EC2877-B94A-44D2-BF2A-19693E120704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76BBAE-B2AE-4265-8DEE-25E763BCE5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24A16A-01EF-4304-A21A-9A8FF268C0DE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E67AA8-0FCE-4D56-8E80-86EE305855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DED911-0B41-4416-9AAF-47A8F8ABED11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BF012C-2CAE-41C3-925C-743DE4BAB1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D3A5CA-B463-422F-AB1D-D1A51410983B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D145D-F95B-47CE-AF04-8E9FC4CF57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2B0092E-238B-46A4-90DB-506A09B319B9}" type="datetimeFigureOut">
              <a:rPr lang="cs-CZ"/>
              <a:pPr>
                <a:defRPr/>
              </a:pPr>
              <a:t>17.2.2014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3883155-33D7-4C03-AAC5-F2D666714C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Šárka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Vítová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VY_52_INOVACE_S2_PR_14_SV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okruh:  				Gravitační síla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Gravitace, hmotnost, vzdálenost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získá znalosti o gravitační síle.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4.ročník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19. 9. 2012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9" name="obrázek 1" descr="Logolink_horizontal_zaklad_RGB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260350"/>
            <a:ext cx="8509000" cy="202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Gravitační síla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296863" y="2060575"/>
            <a:ext cx="8229600" cy="4389438"/>
          </a:xfrm>
        </p:spPr>
        <p:txBody>
          <a:bodyPr/>
          <a:lstStyle/>
          <a:p>
            <a:r>
              <a:rPr lang="cs-CZ" sz="3200" smtClean="0"/>
              <a:t>Je to síla, kterou se vzájemně hmotná tělesa přitahují.</a:t>
            </a:r>
          </a:p>
          <a:p>
            <a:r>
              <a:rPr lang="cs-CZ" sz="3200" smtClean="0"/>
              <a:t>S rostoucí hmotností těles roste i gravitační síla.</a:t>
            </a:r>
          </a:p>
          <a:p>
            <a:r>
              <a:rPr lang="cs-CZ" sz="3200" smtClean="0"/>
              <a:t>S rostoucí vzdáleností těles se gravitační síla zmenšuje.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Gravitační síla na Zemi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/>
              <a:t>Země má mnohem větší hmotnost než cokoliv</a:t>
            </a:r>
            <a:r>
              <a:rPr lang="cs-CZ" sz="2800" smtClean="0">
                <a:latin typeface="Arial" charset="0"/>
              </a:rPr>
              <a:t>,</a:t>
            </a:r>
            <a:r>
              <a:rPr lang="cs-CZ" sz="2800" smtClean="0"/>
              <a:t> co se na ní nachází.</a:t>
            </a:r>
          </a:p>
          <a:p>
            <a:r>
              <a:rPr lang="cs-CZ" sz="2800" smtClean="0"/>
              <a:t>Z tohoto důvodu si Země přitáhne ke svému středu veškerou půdu, rostliny, zvířata…</a:t>
            </a:r>
          </a:p>
          <a:p>
            <a:r>
              <a:rPr lang="cs-CZ" sz="2800" smtClean="0"/>
              <a:t>Ať stojíme kdekoliv – směr dolů je vždy ke směru středu ( jádra) Země. </a:t>
            </a:r>
          </a:p>
        </p:txBody>
      </p:sp>
      <p:pic>
        <p:nvPicPr>
          <p:cNvPr id="17411" name="Picture 2" descr="C:\Users\Home\AppData\Local\Microsoft\Windows\Temporary Internet Files\Content.IE5\1FJIE6NE\MC9003010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02388" y="4475163"/>
            <a:ext cx="1827212" cy="182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materiál. Zdroj Microsoft PowerPoint, Obrázky – </a:t>
            </a:r>
            <a:r>
              <a:rPr lang="cs-CZ" smtClean="0">
                <a:latin typeface="Arial" charset="0"/>
              </a:rPr>
              <a:t>www.office.microsoft.com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27</TotalTime>
  <Words>126</Words>
  <Application>Microsoft Office PowerPoint</Application>
  <PresentationFormat>On-screen Show (4:3)</PresentationFormat>
  <Paragraphs>29</Paragraphs>
  <Slides>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4</vt:i4>
      </vt:variant>
    </vt:vector>
  </HeadingPairs>
  <TitlesOfParts>
    <vt:vector size="13" baseType="lpstr">
      <vt:lpstr>Constantia</vt:lpstr>
      <vt:lpstr>Arial</vt:lpstr>
      <vt:lpstr>Calibri</vt:lpstr>
      <vt:lpstr>Wingdings 2</vt:lpstr>
      <vt:lpstr>Times New Roman</vt:lpstr>
      <vt:lpstr>Tok</vt:lpstr>
      <vt:lpstr>Tok</vt:lpstr>
      <vt:lpstr>Tok</vt:lpstr>
      <vt:lpstr>Tok</vt:lpstr>
      <vt:lpstr>Snímek 1</vt:lpstr>
      <vt:lpstr>Gravitační síla</vt:lpstr>
      <vt:lpstr>  Gravitační síla na Zemi</vt:lpstr>
      <vt:lpstr>Snímek 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DUM</cp:lastModifiedBy>
  <cp:revision>11</cp:revision>
  <cp:lastPrinted>2013-12-10T16:15:40Z</cp:lastPrinted>
  <dcterms:created xsi:type="dcterms:W3CDTF">2013-09-17T22:56:46Z</dcterms:created>
  <dcterms:modified xsi:type="dcterms:W3CDTF">2014-02-17T21:21:08Z</dcterms:modified>
</cp:coreProperties>
</file>