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1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05D39CF-5E4C-45A3-88C3-9904C28F8A7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4D346D5-2065-4B9E-BE24-979FCE7EA9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CCA51B2-7DC9-466A-9148-B536EF2F1B3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C10E5C-FD24-456B-8201-A70C7EBC5D74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D3851-6A10-4FFF-8698-EB80013DE2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E576ED-AD72-475E-B5C7-A25406F8E92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5CE08-74B5-48D2-964A-B928531814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B4894-DFF6-460A-B8D2-62B316AAA2F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684F90-A933-40CC-873C-DF3BF99F26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6C5838-085C-4467-916B-EFC90D97917E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25C02A-121D-4184-9B51-EE510B2AC1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DC13B0-C6EA-4ED6-A122-D9513E200489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F0949-2010-4BCA-A4B3-9968477B7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54845-3BD1-4118-857B-5049B2724038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264880-682F-4E26-999C-A5601AE66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B2996-D8BE-4705-AA5D-0D7A4E9E987A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1FA4B4-1580-48EE-A1D6-4536C8E129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2F941-89D3-4E22-8FE1-41EC64DEACA9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4D767-96BF-4B6A-9FBF-A3EF1573B7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C6BBB5-0F1A-4185-B02F-F39B88D1A316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F21424-FAE1-4154-8180-802E318EA2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F7A381-EBDF-4B88-B6D1-7BF3076F51A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CCC32D-877E-4F29-A024-BD2E222431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F8DA7D-8B01-4799-95B2-7D52AF4BFB7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57080C-B1E0-4E83-BE3C-9A4D57F575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D8617A9-7301-4F06-8FE1-2E74D0B9BD2E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0A0788A-3410-4E1E-A350-B908E4598B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VY_52_INOVACE_S2_PR_15_SV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		Světové strany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Světové strany, východ, západ, jih, sever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světových stranách.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4.10. 2012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obrázek 1" descr="Logolink_horizontal_zaklad_RG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8509000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Světové strany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Zavedeny pro zjednodušení orientace na Zemi. </a:t>
            </a:r>
          </a:p>
          <a:p>
            <a:r>
              <a:rPr lang="cs-CZ" smtClean="0"/>
              <a:t>Všechny strany souvisí se záchytným bodem – SLUNCEM.</a:t>
            </a:r>
          </a:p>
          <a:p>
            <a:endParaRPr lang="cs-CZ" smtClean="0"/>
          </a:p>
          <a:p>
            <a:r>
              <a:rPr lang="cs-CZ" smtClean="0"/>
              <a:t>4 základní světové strany</a:t>
            </a:r>
          </a:p>
          <a:p>
            <a:pPr lvl="1"/>
            <a:r>
              <a:rPr lang="cs-CZ" smtClean="0"/>
              <a:t>Sever  ( North – N )</a:t>
            </a:r>
          </a:p>
          <a:p>
            <a:pPr lvl="1"/>
            <a:r>
              <a:rPr lang="cs-CZ" smtClean="0"/>
              <a:t>Jich ( South – S )</a:t>
            </a:r>
          </a:p>
          <a:p>
            <a:pPr lvl="1"/>
            <a:r>
              <a:rPr lang="cs-CZ" smtClean="0"/>
              <a:t>Východ ( East – E )</a:t>
            </a:r>
          </a:p>
          <a:p>
            <a:pPr lvl="1"/>
            <a:r>
              <a:rPr lang="cs-CZ" smtClean="0"/>
              <a:t>Západ ( West – W )</a:t>
            </a:r>
          </a:p>
          <a:p>
            <a:pPr lvl="1"/>
            <a:endParaRPr lang="cs-CZ" smtClean="0"/>
          </a:p>
        </p:txBody>
      </p:sp>
      <p:pic>
        <p:nvPicPr>
          <p:cNvPr id="16387" name="Picture 6" descr="C:\Users\Home\AppData\Local\Microsoft\Windows\Temporary Internet Files\Content.IE5\3FXDPAL9\dglxasset[1].aspx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3141663"/>
            <a:ext cx="2736850" cy="3081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txBody>
          <a:bodyPr/>
          <a:lstStyle/>
          <a:p>
            <a:pPr algn="ctr"/>
            <a:r>
              <a:rPr lang="cs-CZ" smtClean="0"/>
              <a:t>Východ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Když se podíváme, kde ráno vychází Slunce – díváme se na světovou stranu, která se nazývá východní.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Stíny, které ranní Slunce vrhá jsou poměrně dlouhé a směřují směrem na opačnou stranu a to na západ.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4400" dirty="0" smtClean="0">
                <a:solidFill>
                  <a:schemeClr val="tx2"/>
                </a:solidFill>
                <a:latin typeface="+mj-lt"/>
              </a:rPr>
              <a:t>Západ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Strana, kde můžeme vidět Slunce zapadat, nazýváme západní.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Stíny Slunce směřují na východ a jsou také dlouhé.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323850" y="260350"/>
            <a:ext cx="8229600" cy="1143000"/>
          </a:xfrm>
        </p:spPr>
        <p:txBody>
          <a:bodyPr/>
          <a:lstStyle/>
          <a:p>
            <a:pPr algn="ctr"/>
            <a:r>
              <a:rPr lang="cs-CZ" smtClean="0"/>
              <a:t>Jih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628775"/>
            <a:ext cx="8229600" cy="475297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Stranu, kde se Slunce nachází v pravé poledne nazýváme jižní.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Sluneční paprsky v tuto dobu dopadají k Zemi nejkolměji, hřejí nejvíc a stíny jsou krátké.</a:t>
            </a:r>
          </a:p>
          <a:p>
            <a:pPr marL="274320" indent="-27432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4400" dirty="0" smtClean="0">
                <a:solidFill>
                  <a:schemeClr val="tx2"/>
                </a:solidFill>
                <a:latin typeface="+mj-lt"/>
              </a:rPr>
              <a:t>Sever</a:t>
            </a:r>
            <a:endParaRPr lang="cs-CZ" sz="4000" dirty="0" smtClean="0">
              <a:solidFill>
                <a:schemeClr val="tx2"/>
              </a:solidFill>
              <a:latin typeface="+mj-lt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Tuto stranu můžeme určit v noci podle hvězdy, kterou nazýváme Polárka.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 pravé poledne, kdy Sluce svítí z jihu můžeme určit sever jako protilehlou stranu.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materiál. Zdroj Microsoft PowerPoint, Obrázky – </a:t>
            </a:r>
            <a:r>
              <a:rPr lang="cs-CZ" smtClean="0">
                <a:latin typeface="Arial" charset="0"/>
              </a:rPr>
              <a:t>www.office.microsoft.com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73</TotalTime>
  <Words>196</Words>
  <Application>Microsoft Office PowerPoint</Application>
  <PresentationFormat>On-screen Show (4:3)</PresentationFormat>
  <Paragraphs>43</Paragraphs>
  <Slides>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5</vt:i4>
      </vt:variant>
    </vt:vector>
  </HeadingPairs>
  <TitlesOfParts>
    <vt:vector size="14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Světové strany</vt:lpstr>
      <vt:lpstr>Východ</vt:lpstr>
      <vt:lpstr>Jih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14</cp:revision>
  <cp:lastPrinted>2013-12-10T17:06:30Z</cp:lastPrinted>
  <dcterms:created xsi:type="dcterms:W3CDTF">2013-12-05T12:20:58Z</dcterms:created>
  <dcterms:modified xsi:type="dcterms:W3CDTF">2014-02-17T21:19:29Z</dcterms:modified>
</cp:coreProperties>
</file>