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9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C8050F1-8049-412D-8952-0110B6EB798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66C6F1B-4560-4173-8510-0751C9A68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086131-E243-4D1F-BFB9-858D2E22633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17813-9DB8-41F8-AE13-C78FACB53EE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62080-2077-46A9-9BB1-72236243C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BA572-8E8F-4B0F-9EF4-CA71DAD3E10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55C91-172F-4388-9000-764D748F7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04FD0-F7B7-4E72-886E-9643F164C8F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A74B1-1DB0-49FF-B9A4-1C301ADB6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D8C73-6FE5-4A8B-A517-A34B6EB0AB4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59BA8-B1C1-45AE-A2F7-FE84125A2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AEE91-B434-4C3E-84DC-033F6F9766E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CF3FD-03C6-4654-B662-73DA0A278C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524A3-07AF-472C-819A-621B52F0A41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CDD56-2BA7-4979-98CE-4CDE72AD7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E03F9-6B91-4F17-8112-66DAF593349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3EF86-A807-48B1-BD51-A8BE3EA211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73481-0FA6-4962-A310-5A1385960B0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6E3D1-6FC0-412A-9D88-7AA496A970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0754F-346C-4B66-983D-53C9BD2BD35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DF0E2B-7A87-4C2C-8594-55FDA7ECF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B7D46-3C6E-4767-982D-DCA093503ED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F2695-C86C-407C-A651-EC2445579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185D0-7B5E-4E5D-91C0-436B4C4A209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4D768-AA07-4622-8B8B-CAF2A8E21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5412201-368C-45C5-B43E-157F39EB428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ABDAC7-1AA6-4C17-9498-AD0CF4A15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VY_52_INOVACE_S2_PR_16_SV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Kompas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Kompas, magnetický pól, světový pól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světových stranách.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9.10.2012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Kompas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Světové strany můžeme poznávat podle Slunce a hvězd, ale pouze za jasného počasí.</a:t>
            </a:r>
          </a:p>
          <a:p>
            <a:r>
              <a:rPr lang="cs-CZ" smtClean="0"/>
              <a:t>Protože takové počasí nemusí být vždy, vynalezli lidé – KOMPAS. </a:t>
            </a:r>
          </a:p>
          <a:p>
            <a:r>
              <a:rPr lang="cs-CZ" smtClean="0"/>
              <a:t>Základem kompasu je zmagnetizovaná jehla nebo kousek magnetitu.</a:t>
            </a:r>
          </a:p>
          <a:p>
            <a:r>
              <a:rPr lang="cs-CZ" smtClean="0"/>
              <a:t>A jak vlastně funguje? Existuje jižní magnetický pól, který se nachází u severního světového pólu a severní magnetický pól, který se naopak nachází u jižního světového pólu.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Střelka kompasu má také severní a jižní magnetický pól. Tudíž nám ukazuje vždy označený severní magnetický pól směrem na sever.</a:t>
            </a:r>
          </a:p>
        </p:txBody>
      </p:sp>
      <p:pic>
        <p:nvPicPr>
          <p:cNvPr id="17411" name="Picture 2" descr="C:\Users\Home\AppData\Local\Microsoft\Windows\Temporary Internet Files\Content.IE5\9KT5V84G\MC9003121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3644900"/>
            <a:ext cx="2519363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</TotalTime>
  <Words>135</Words>
  <Application>Microsoft Office PowerPoint</Application>
  <PresentationFormat>On-screen Show (4:3)</PresentationFormat>
  <Paragraphs>27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Kompas</vt:lpstr>
      <vt:lpstr>Snímek 3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9</cp:revision>
  <cp:lastPrinted>2013-12-10T16:19:39Z</cp:lastPrinted>
  <dcterms:created xsi:type="dcterms:W3CDTF">2013-12-05T15:11:44Z</dcterms:created>
  <dcterms:modified xsi:type="dcterms:W3CDTF">2014-02-17T21:17:43Z</dcterms:modified>
</cp:coreProperties>
</file>