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60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71B004-4DFF-4337-BB35-1ED930221A2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B34813-5BE1-43DB-9E05-568C6788BA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9930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4D5427-2AF3-4D5C-A8E6-A288EB6F05C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Monika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Hanzelková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VY_52_INOVACE_S2_PR_18_MH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Přírodověda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okruh:  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Období lidského života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Období života člověka, novorozenec, kojenec, batole, 					předškolák, školák, dospívání, dospělý, stáří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si procvičí nabyté znalosti o jednotlivých 					stádiích života člověka.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4.ročník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2.5.2013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obrázek 1" descr="Logolink_horizontal_zaklad_RGB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60648"/>
            <a:ext cx="8508688" cy="202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Opakování </a:t>
            </a:r>
            <a:br>
              <a:rPr lang="cs-CZ" dirty="0" smtClean="0"/>
            </a:br>
            <a:r>
              <a:rPr lang="cs-CZ" dirty="0" smtClean="0"/>
              <a:t>Období života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Ve kterém životním období se nacházíš ty a tví spolužáci?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Ve kterém životním stádiu děti navštěvují mateřskou školku?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Ve kterém životním stádiu jsou lidé v důchodu?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Ve kterém životním stádiu nastupuje puberta?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Jak se jmenuje stádium, které nastává narozením dítěte?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Ve kterém období dítěti začínají růst první zuby?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51784"/>
          </a:xfrm>
        </p:spPr>
        <p:txBody>
          <a:bodyPr/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Školák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Předškolák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Období stáří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Období dospívání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Novorozenecké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Batole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materiál. Zdroj </a:t>
            </a:r>
            <a:r>
              <a:rPr lang="cs-CZ" smtClean="0"/>
              <a:t>Microsoft PowerPoint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</TotalTime>
  <Words>75</Words>
  <Application>Microsoft Office PowerPoint</Application>
  <PresentationFormat>Předvádění na obrazovce (4:3)</PresentationFormat>
  <Paragraphs>36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Prezentace aplikace PowerPoint</vt:lpstr>
      <vt:lpstr>Opakování  Období života člověka</vt:lpstr>
      <vt:lpstr>Řešení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HP</cp:lastModifiedBy>
  <cp:revision>7</cp:revision>
  <dcterms:created xsi:type="dcterms:W3CDTF">2013-12-05T22:07:11Z</dcterms:created>
  <dcterms:modified xsi:type="dcterms:W3CDTF">2013-12-10T17:57:41Z</dcterms:modified>
</cp:coreProperties>
</file>