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BC59D-85E5-4D06-9F7F-CD28AB8C9B0D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598829-29A8-4B27-9CA8-95DFF143BF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31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5427-2AF3-4D5C-A8E6-A288EB6F05C6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38E86A-B824-4145-BF5E-FBE8D4D54851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EB2C477-528F-4616-A906-23A948411DE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Monika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Hanzelková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VY_52_INOVACE_S2_PR_19_MH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Tematický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okruh:  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Voda a její vlastnosti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Voda – pevné, kapalné, plynné skupenství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Žák získá znalosti o jednotlivých skupenství vody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4.ročník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20.11.2013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obrázek 1" descr="Logolink_horizontal_zaklad_RG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508688" cy="202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Voda a její skupenství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60000"/>
              </a:lnSpc>
            </a:pPr>
            <a:r>
              <a:rPr lang="cs-CZ" dirty="0" smtClean="0"/>
              <a:t>Voda je látka, která jako jediná existuje ve třech skupenstvích: pevné, kapalné, plynné</a:t>
            </a:r>
            <a:r>
              <a:rPr lang="cs-CZ" dirty="0" smtClean="0"/>
              <a:t>.</a:t>
            </a:r>
            <a:endParaRPr lang="cs-CZ" b="1" dirty="0" smtClean="0"/>
          </a:p>
          <a:p>
            <a:pPr>
              <a:lnSpc>
                <a:spcPct val="160000"/>
              </a:lnSpc>
            </a:pPr>
            <a:r>
              <a:rPr lang="cs-CZ" b="1" dirty="0" smtClean="0"/>
              <a:t>V pevném skupenství </a:t>
            </a:r>
            <a:r>
              <a:rPr lang="cs-CZ" dirty="0" smtClean="0"/>
              <a:t>se vyskytuje jako led, sníh nebo jinovatka. Do tohoto skupenství se voda mění v místech, kde je teplota obvykle menší než nula stupňů </a:t>
            </a:r>
            <a:r>
              <a:rPr lang="cs-CZ" dirty="0" smtClean="0"/>
              <a:t>Celsia</a:t>
            </a:r>
            <a:r>
              <a:rPr lang="cs-CZ" dirty="0" smtClean="0"/>
              <a:t>.</a:t>
            </a:r>
          </a:p>
          <a:p>
            <a:pPr>
              <a:lnSpc>
                <a:spcPct val="160000"/>
              </a:lnSpc>
            </a:pPr>
            <a:r>
              <a:rPr lang="cs-CZ" b="1" dirty="0" smtClean="0"/>
              <a:t>V </a:t>
            </a:r>
            <a:r>
              <a:rPr lang="cs-CZ" b="1" dirty="0" smtClean="0"/>
              <a:t>kapalném </a:t>
            </a:r>
            <a:r>
              <a:rPr lang="cs-CZ" b="1" dirty="0" smtClean="0"/>
              <a:t>skupenství </a:t>
            </a:r>
            <a:r>
              <a:rPr lang="cs-CZ" dirty="0" smtClean="0"/>
              <a:t>se voda vyskytuje nejčastěji. Jedná se o kapičky vody, rosy, řeky nebo jezera. Vyskytuje se v místech, kde je teplota mezi nulou až sty stupni </a:t>
            </a:r>
            <a:r>
              <a:rPr lang="cs-CZ" dirty="0" smtClean="0"/>
              <a:t>Celsia</a:t>
            </a:r>
            <a:r>
              <a:rPr lang="cs-CZ" dirty="0" smtClean="0"/>
              <a:t>.</a:t>
            </a:r>
          </a:p>
          <a:p>
            <a:pPr>
              <a:lnSpc>
                <a:spcPct val="160000"/>
              </a:lnSpc>
            </a:pPr>
            <a:endParaRPr lang="cs-CZ" dirty="0" smtClean="0"/>
          </a:p>
          <a:p>
            <a:pPr>
              <a:lnSpc>
                <a:spcPct val="16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Voda a její skupenství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Plynné skupenství </a:t>
            </a:r>
            <a:r>
              <a:rPr lang="cs-CZ" sz="2800" dirty="0" smtClean="0"/>
              <a:t>vody se označuje jako vodní pára. Vodní pára vzniká odpařováním vody v kapalném stavu a může se snadno změnit zpět. 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materiál. Zdroj Microsoft PowerPoint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</TotalTime>
  <Words>126</Words>
  <Application>Microsoft Office PowerPoint</Application>
  <PresentationFormat>Předvádění na obrazovce (4:3)</PresentationFormat>
  <Paragraphs>27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Tok</vt:lpstr>
      <vt:lpstr>Prezentace aplikace PowerPoint</vt:lpstr>
      <vt:lpstr>Voda a její skupenství</vt:lpstr>
      <vt:lpstr>Voda a její skupenství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Voda a její vlastnosti</dc:title>
  <dc:creator>Home</dc:creator>
  <cp:lastModifiedBy>HP</cp:lastModifiedBy>
  <cp:revision>10</cp:revision>
  <dcterms:created xsi:type="dcterms:W3CDTF">2013-12-05T20:35:48Z</dcterms:created>
  <dcterms:modified xsi:type="dcterms:W3CDTF">2013-12-10T18:06:31Z</dcterms:modified>
</cp:coreProperties>
</file>