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8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64D8F-C447-41FE-BBF6-027AAA7C160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C558F9-7644-419E-8413-2241AEFFE9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347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86D2D08-DBC4-474D-AB9F-7BAA119F0F7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ED8149-69BD-40AB-AB01-38367051724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VY_52_INOVACE_S2_PR_20_MH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Voda a její vlastnosti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Koloběh vody v přírodě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koloběhu vody v přírodě a jeho 					význam pro vznik sladké vody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22.11.2013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Koloběh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1416"/>
            <a:ext cx="8229600" cy="506794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Pro koloběh vody je důležité teplo, které vydává Slunce.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Průběh: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Voda z moří, oceánů, rybníků, řek a půdy </a:t>
            </a:r>
            <a:r>
              <a:rPr lang="cs-CZ" i="1" dirty="0" smtClean="0"/>
              <a:t>(kapalná)</a:t>
            </a:r>
            <a:r>
              <a:rPr lang="cs-CZ" dirty="0" smtClean="0"/>
              <a:t> se vypařuje a jako pára </a:t>
            </a:r>
            <a:r>
              <a:rPr lang="cs-CZ" i="1" dirty="0" smtClean="0"/>
              <a:t>(plynná) </a:t>
            </a:r>
            <a:r>
              <a:rPr lang="cs-CZ" dirty="0" smtClean="0"/>
              <a:t>stoupá vzhůru k obloze.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Díky studenému vzduchu vysoko nad zemí se pára ochlazuje  a sráží a mění se na kapičky </a:t>
            </a:r>
            <a:r>
              <a:rPr lang="cs-CZ" i="1" dirty="0" smtClean="0"/>
              <a:t>(kapalná), </a:t>
            </a:r>
            <a:r>
              <a:rPr lang="cs-CZ" dirty="0" smtClean="0"/>
              <a:t>které tvoří mraky.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 mracích se kapičky pomalu spojují do větších kapek – déšť </a:t>
            </a:r>
            <a:r>
              <a:rPr lang="cs-CZ" i="1" dirty="0" smtClean="0"/>
              <a:t>(kapalná) </a:t>
            </a:r>
            <a:r>
              <a:rPr lang="cs-CZ" dirty="0" smtClean="0"/>
              <a:t>nebo do pevných kousků – sníh </a:t>
            </a:r>
            <a:r>
              <a:rPr lang="cs-CZ" i="1" dirty="0" smtClean="0"/>
              <a:t>(plynná) </a:t>
            </a:r>
            <a:r>
              <a:rPr lang="cs-CZ" dirty="0" smtClean="0"/>
              <a:t>a následně dopadají zpátky na povrch Země.</a:t>
            </a:r>
          </a:p>
          <a:p>
            <a:pPr lvl="1">
              <a:lnSpc>
                <a:spcPct val="150000"/>
              </a:lnSpc>
            </a:pPr>
            <a:endParaRPr lang="cs-CZ" dirty="0" smtClean="0"/>
          </a:p>
          <a:p>
            <a:pPr lvl="1">
              <a:lnSpc>
                <a:spcPct val="150000"/>
              </a:lnSpc>
            </a:pPr>
            <a:endParaRPr lang="cs-CZ" dirty="0" smtClean="0"/>
          </a:p>
          <a:p>
            <a:pPr lvl="1"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dirty="0"/>
              <a:t>Koloběh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52528"/>
          </a:xfrm>
        </p:spPr>
        <p:txBody>
          <a:bodyPr>
            <a:noAutofit/>
          </a:bodyPr>
          <a:lstStyle/>
          <a:p>
            <a:pPr marL="850392" lvl="1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200" dirty="0" smtClean="0"/>
              <a:t>Část vody ze sněhu či deště se </a:t>
            </a:r>
            <a:r>
              <a:rPr lang="cs-CZ" sz="2200" smtClean="0"/>
              <a:t>hned vypaří </a:t>
            </a:r>
            <a:r>
              <a:rPr lang="cs-CZ" sz="2200" dirty="0" smtClean="0"/>
              <a:t>do vzduchu a vzniknou z nich mraky </a:t>
            </a:r>
            <a:r>
              <a:rPr lang="cs-CZ" sz="2200" i="1" dirty="0" smtClean="0"/>
              <a:t>(plynné).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200" dirty="0" smtClean="0"/>
              <a:t>Další část z deště či sněhu vsáknutím do půdy vytvoří zásoby podzemní vody </a:t>
            </a:r>
            <a:r>
              <a:rPr lang="cs-CZ" sz="2200" i="1" dirty="0" smtClean="0"/>
              <a:t>(kapalné).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200" dirty="0" smtClean="0"/>
              <a:t> Z podzemí se voda dere zpátky na povrch v podobě pramene </a:t>
            </a:r>
            <a:r>
              <a:rPr lang="cs-CZ" sz="2200" i="1" dirty="0" smtClean="0"/>
              <a:t>(kapalné), </a:t>
            </a:r>
            <a:r>
              <a:rPr lang="cs-CZ" sz="2200" dirty="0" smtClean="0"/>
              <a:t>který se stává součástí vodních toků.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 startAt="4"/>
            </a:pPr>
            <a:r>
              <a:rPr lang="cs-CZ" sz="2200" dirty="0" smtClean="0"/>
              <a:t>Vodní toky – potoky, řeky </a:t>
            </a:r>
            <a:r>
              <a:rPr lang="cs-CZ" sz="2200" i="1" dirty="0" smtClean="0"/>
              <a:t>(kapalné) </a:t>
            </a:r>
            <a:r>
              <a:rPr lang="cs-CZ" sz="2200" dirty="0" smtClean="0"/>
              <a:t>přitékají zpět do moří a oceánů, kde se koloběh vrací na začátek a to k vypařování.</a:t>
            </a:r>
            <a:endParaRPr lang="cs-CZ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</TotalTime>
  <Words>192</Words>
  <Application>Microsoft Office PowerPoint</Application>
  <PresentationFormat>Předvádění na obrazovce (4:3)</PresentationFormat>
  <Paragraphs>33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Koloběh vody</vt:lpstr>
      <vt:lpstr>Koloběh vody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Koloběh vody</dc:title>
  <dc:creator>Home</dc:creator>
  <cp:lastModifiedBy>HP</cp:lastModifiedBy>
  <cp:revision>8</cp:revision>
  <dcterms:created xsi:type="dcterms:W3CDTF">2013-12-05T21:35:05Z</dcterms:created>
  <dcterms:modified xsi:type="dcterms:W3CDTF">2013-12-10T18:14:00Z</dcterms:modified>
</cp:coreProperties>
</file>