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D7E078-2EB6-4883-8CCA-10B147B9134E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D292B1-E78D-44E0-B983-5B6F45D1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404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C1157-0A62-4E39-B2D0-2BEA40124E87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92376-9334-459A-8D23-58AC5116E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C1157-0A62-4E39-B2D0-2BEA40124E87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92376-9334-459A-8D23-58AC5116E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C1157-0A62-4E39-B2D0-2BEA40124E87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92376-9334-459A-8D23-58AC5116E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C1157-0A62-4E39-B2D0-2BEA40124E87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92376-9334-459A-8D23-58AC5116E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C1157-0A62-4E39-B2D0-2BEA40124E87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92376-9334-459A-8D23-58AC5116E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C1157-0A62-4E39-B2D0-2BEA40124E87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92376-9334-459A-8D23-58AC5116E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C1157-0A62-4E39-B2D0-2BEA40124E87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92376-9334-459A-8D23-58AC5116E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C1157-0A62-4E39-B2D0-2BEA40124E87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92376-9334-459A-8D23-58AC5116E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C1157-0A62-4E39-B2D0-2BEA40124E87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8492376-9334-459A-8D23-58AC5116E5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C1157-0A62-4E39-B2D0-2BEA40124E87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92376-9334-459A-8D23-58AC5116E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C1157-0A62-4E39-B2D0-2BEA40124E87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92376-9334-459A-8D23-58AC5116E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C4C1157-0A62-4E39-B2D0-2BEA40124E87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8492376-9334-459A-8D23-58AC5116E59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VY_52_INOVACE_S2_PR_21_MH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Přírodní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společenstva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Přírodní společenstva, umělé společenstva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přehled o tom, která společenstva jsou 	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přírodní,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která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uměle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vytvořená člověkem.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21.5.2013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dirty="0" smtClean="0"/>
              <a:t>Přírodní společenstva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Místo, které vzniklo bez zásahu člověka.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Jedná se například o přirozené lesy, horské louky, tůně nebo mokřady</a:t>
            </a:r>
            <a:r>
              <a:rPr lang="cs-CZ" dirty="0" smtClean="0"/>
              <a:t>.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V každém společenství žijí společně </a:t>
            </a:r>
            <a:r>
              <a:rPr lang="cs-CZ" b="1" dirty="0" smtClean="0"/>
              <a:t>organismy</a:t>
            </a:r>
            <a:r>
              <a:rPr lang="cs-CZ" dirty="0" smtClean="0"/>
              <a:t>, kterým vyhovují stejné životní podmínky typické pro jednotlivé společenství.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Organismem rozumíme živočichy, rostliny nebo houby.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dirty="0" smtClean="0"/>
              <a:t>Umělá </a:t>
            </a:r>
            <a:r>
              <a:rPr lang="cs-CZ" dirty="0" smtClean="0"/>
              <a:t>společenstva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Mimo přírodní společenstva začaly vznikat i společenstva umělá.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Umělá společenstva si vytvořil člověk pro svoji potřebu.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Jedná se například o pole, kulturní louky, kulturní lesy, rybníky a přehrady.</a:t>
            </a:r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Microsoft PowerPoint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</TotalTime>
  <Words>95</Words>
  <Application>Microsoft Office PowerPoint</Application>
  <PresentationFormat>Předvádění na obrazovce (4:3)</PresentationFormat>
  <Paragraphs>30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Přírodní společenstva</vt:lpstr>
      <vt:lpstr>Umělá společenstva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HP</cp:lastModifiedBy>
  <cp:revision>9</cp:revision>
  <dcterms:created xsi:type="dcterms:W3CDTF">2013-12-05T16:41:26Z</dcterms:created>
  <dcterms:modified xsi:type="dcterms:W3CDTF">2013-12-10T18:17:11Z</dcterms:modified>
</cp:coreProperties>
</file>