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notesMasterIdLst>
    <p:notesMasterId r:id="rId7"/>
  </p:notesMasterIdLst>
  <p:sldIdLst>
    <p:sldId id="260" r:id="rId2"/>
    <p:sldId id="257" r:id="rId3"/>
    <p:sldId id="258" r:id="rId4"/>
    <p:sldId id="259" r:id="rId5"/>
    <p:sldId id="261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2A835A8B-3EDA-4FCC-91CD-11EF3A5CF364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30E75BF7-7B88-4784-B6DC-B1612769CA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1DCB4C1-F8B9-42CF-A014-7AABBD4444F5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CF9BEE-73E2-4E24-BD72-4CBE639DF4B1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2CEA5C-BBF9-4611-8BB1-CCD46669D9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376ED0-82D2-46F3-9B70-3FE3FA221B70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919CD7-7D5B-44DF-9656-DFABB6F1E7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1022CE-EEAF-4CA3-B4FF-2DA077E09211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FEE456-7674-4509-94D6-2B45356DF5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EFF66E-72FA-4438-8DB1-3B76AC59B937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79BF8F-ED3E-4ED6-9272-CECE957DA6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E87F15-DB12-4853-9574-540A79C2D810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8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DC9BF7-1234-43C0-A81C-6AEA061280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B20D7F-049B-4B0A-8AC9-59F0A244357D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3A97B9-4242-4EE6-849E-AA15350C00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EA1E77-7BEF-480F-AEEA-6C0692149BC0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7054AE-77B3-4056-89C1-FBFC305458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D0AFA1-B65B-4055-9471-D1EC54658EC0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236949-12AA-4B37-A0A8-BC5B1D4A8E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s odříznutým a zakulaceným jedním rohem 8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Pravoúhlý trojúhelník 11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E0E165-F6C3-4A7F-ABE0-D3DFC2844EE2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10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FD58C9-8BD8-4ADF-8A17-1A154E7838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181D41-9F08-4936-89C0-984BEB3F268F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879A06-0372-4A7E-9080-A7086A04F1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70F620-9A66-4E7D-8E5D-901461A8E781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D65E1B-91A9-4410-8D77-3E25F56674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145E7BD-BD8E-4D24-BE0A-7B0A9841E257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BD2EF87-FBBF-4A7B-AA64-5FA5669DF6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2" r:id="rId1"/>
    <p:sldLayoutId id="2147483851" r:id="rId2"/>
    <p:sldLayoutId id="2147483853" r:id="rId3"/>
    <p:sldLayoutId id="2147483850" r:id="rId4"/>
    <p:sldLayoutId id="2147483849" r:id="rId5"/>
    <p:sldLayoutId id="2147483848" r:id="rId6"/>
    <p:sldLayoutId id="2147483847" r:id="rId7"/>
    <p:sldLayoutId id="2147483846" r:id="rId8"/>
    <p:sldLayoutId id="2147483854" r:id="rId9"/>
    <p:sldLayoutId id="2147483845" r:id="rId10"/>
    <p:sldLayoutId id="2147483844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fontAlgn="base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fontAlgn="base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školy:		Základní škola a Mateřská škola,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Libhošť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90, příspěvková organizace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Autor:					Mgr. Monika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Hanzelková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Reg.číslo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projektu:				CZ.1.07/1.4.00/21.3715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projektu:				Moderní škola					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materiálu:				VY_52_INOVACE_S2_PR_22_MH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Vzdělávací oblast:  				Přírodověda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Tematický okruh:  				Přírodní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společenstva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Téma:					Přírodní společenstvo lesa, rostliny, houby, zvířata, 					jehličnatý, listnatý, smíšený les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Anotace:					Žák získá znalosti o přírodním společenstvu - lese.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Ročník:					4.ročník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Datum vytvoření: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28.5.2013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4339" name="obrázek 1" descr="Logolink_horizontal_zaklad_RGB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5288" y="260350"/>
            <a:ext cx="8509000" cy="2027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Přírodní společenstvo 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lesa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163"/>
            <a:ext cx="8348663" cy="4389437"/>
          </a:xfrm>
        </p:spPr>
        <p:txBody>
          <a:bodyPr>
            <a:normAutofit fontScale="92500" lnSpcReduction="20000"/>
          </a:bodyPr>
          <a:lstStyle/>
          <a:p>
            <a:pPr marL="274320" indent="-274320" fontAlgn="auto">
              <a:lnSpc>
                <a:spcPct val="15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Není les, jako les…</a:t>
            </a:r>
          </a:p>
          <a:p>
            <a:pPr marL="274320" indent="-274320" fontAlgn="auto">
              <a:lnSpc>
                <a:spcPct val="15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Základ lesa tvoří stromy, které jsou pro toto společenství typické. Můžeme zde najít, ale i další rostliny, živočichy i houby.</a:t>
            </a:r>
          </a:p>
          <a:p>
            <a:pPr marL="274320" indent="-274320" fontAlgn="auto">
              <a:lnSpc>
                <a:spcPct val="15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Druhy lesa podle stromů	</a:t>
            </a:r>
          </a:p>
          <a:p>
            <a:pPr marL="640080" lvl="1" indent="-246888" fontAlgn="auto">
              <a:lnSpc>
                <a:spcPct val="15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Jehličnaté </a:t>
            </a:r>
          </a:p>
          <a:p>
            <a:pPr marL="640080" lvl="1" indent="-246888" fontAlgn="auto">
              <a:lnSpc>
                <a:spcPct val="15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Listnaté</a:t>
            </a:r>
          </a:p>
          <a:p>
            <a:pPr marL="640080" lvl="1" indent="-246888" fontAlgn="auto">
              <a:lnSpc>
                <a:spcPct val="15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Smíšené</a:t>
            </a:r>
          </a:p>
          <a:p>
            <a:pPr marL="640080" lvl="1" indent="-246888" fontAlgn="auto">
              <a:lnSpc>
                <a:spcPct val="150000"/>
              </a:lnSpc>
              <a:spcAft>
                <a:spcPts val="0"/>
              </a:spcAft>
              <a:buFont typeface="Wingdings 2"/>
              <a:buChar char=""/>
              <a:defRPr/>
            </a:pPr>
            <a:endParaRPr lang="cs-CZ" dirty="0"/>
          </a:p>
        </p:txBody>
      </p:sp>
      <p:pic>
        <p:nvPicPr>
          <p:cNvPr id="16387" name="Picture 2" descr="C:\Users\Home\AppData\Local\Microsoft\Windows\Temporary Internet Files\Content.IE5\LTETFYWF\MP900185200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148263" y="3716338"/>
            <a:ext cx="3657600" cy="2474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xfrm>
            <a:off x="-684213" y="188913"/>
            <a:ext cx="9828213" cy="1295400"/>
          </a:xfrm>
        </p:spPr>
        <p:txBody>
          <a:bodyPr/>
          <a:lstStyle/>
          <a:p>
            <a:pPr algn="ctr"/>
            <a:r>
              <a:rPr lang="cs-CZ" smtClean="0"/>
              <a:t>Co můžeme v lese najít?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>
          <a:xfrm>
            <a:off x="179388" y="1484313"/>
            <a:ext cx="8229600" cy="5110162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smtClean="0"/>
              <a:t>Listnatý les</a:t>
            </a:r>
          </a:p>
          <a:p>
            <a:pPr lvl="1">
              <a:lnSpc>
                <a:spcPct val="150000"/>
              </a:lnSpc>
            </a:pPr>
            <a:r>
              <a:rPr lang="cs-CZ" smtClean="0"/>
              <a:t>Rostliny - např.: bříza, vrba, javor, buk, topol, dub</a:t>
            </a:r>
          </a:p>
          <a:p>
            <a:pPr lvl="1">
              <a:lnSpc>
                <a:spcPct val="150000"/>
              </a:lnSpc>
            </a:pPr>
            <a:r>
              <a:rPr lang="cs-CZ" smtClean="0"/>
              <a:t>Zvířata - např.: kuna, jelen, srnec</a:t>
            </a:r>
          </a:p>
          <a:p>
            <a:pPr lvl="1">
              <a:lnSpc>
                <a:spcPct val="150000"/>
              </a:lnSpc>
            </a:pPr>
            <a:r>
              <a:rPr lang="cs-CZ" smtClean="0"/>
              <a:t>Houby - např.: hřib dubový.</a:t>
            </a:r>
          </a:p>
          <a:p>
            <a:pPr>
              <a:lnSpc>
                <a:spcPct val="150000"/>
              </a:lnSpc>
            </a:pPr>
            <a:r>
              <a:rPr lang="cs-CZ" smtClean="0"/>
              <a:t>Jehličnatý les</a:t>
            </a:r>
          </a:p>
          <a:p>
            <a:pPr lvl="1">
              <a:lnSpc>
                <a:spcPct val="150000"/>
              </a:lnSpc>
            </a:pPr>
            <a:r>
              <a:rPr lang="cs-CZ" smtClean="0"/>
              <a:t>Rostliny – např.: smrky, modříny, borovice</a:t>
            </a:r>
          </a:p>
          <a:p>
            <a:pPr lvl="1">
              <a:lnSpc>
                <a:spcPct val="150000"/>
              </a:lnSpc>
            </a:pPr>
            <a:r>
              <a:rPr lang="cs-CZ" smtClean="0"/>
              <a:t>Zvířata – např.: medvěd hnědý los, rys, zajíc, bobr</a:t>
            </a:r>
          </a:p>
          <a:p>
            <a:pPr lvl="1">
              <a:lnSpc>
                <a:spcPct val="150000"/>
              </a:lnSpc>
            </a:pPr>
            <a:r>
              <a:rPr lang="cs-CZ" smtClean="0"/>
              <a:t>Houby – např.:  hřib smrkový</a:t>
            </a:r>
          </a:p>
          <a:p>
            <a:pPr lvl="1">
              <a:lnSpc>
                <a:spcPct val="150000"/>
              </a:lnSpc>
            </a:pPr>
            <a:endParaRPr lang="cs-CZ" smtClean="0"/>
          </a:p>
          <a:p>
            <a:pPr lvl="1">
              <a:lnSpc>
                <a:spcPct val="150000"/>
              </a:lnSpc>
            </a:pPr>
            <a:endParaRPr lang="cs-CZ" smtClean="0"/>
          </a:p>
        </p:txBody>
      </p:sp>
      <p:pic>
        <p:nvPicPr>
          <p:cNvPr id="17411" name="Picture 3" descr="C:\Users\Home\AppData\Local\Microsoft\Windows\Temporary Internet Files\Content.IE5\9KT5V84G\MP900433790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16750" y="2781300"/>
            <a:ext cx="1690688" cy="2589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sah 2"/>
          <p:cNvSpPr>
            <a:spLocks noGrp="1"/>
          </p:cNvSpPr>
          <p:nvPr>
            <p:ph idx="1"/>
          </p:nvPr>
        </p:nvSpPr>
        <p:spPr>
          <a:xfrm>
            <a:off x="323850" y="1123950"/>
            <a:ext cx="8229600" cy="5973763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smtClean="0"/>
              <a:t>Smíšený les</a:t>
            </a:r>
          </a:p>
          <a:p>
            <a:pPr lvl="1">
              <a:lnSpc>
                <a:spcPct val="150000"/>
              </a:lnSpc>
            </a:pPr>
            <a:r>
              <a:rPr lang="cs-CZ" smtClean="0"/>
              <a:t>Rostliny  - např.: smrk, bříza, lípa, buk</a:t>
            </a:r>
          </a:p>
          <a:p>
            <a:pPr lvl="1">
              <a:lnSpc>
                <a:spcPct val="150000"/>
              </a:lnSpc>
            </a:pPr>
            <a:r>
              <a:rPr lang="cs-CZ" smtClean="0"/>
              <a:t>Zvířata - např.: jelen, zajíc, veverka</a:t>
            </a:r>
          </a:p>
          <a:p>
            <a:pPr lvl="1">
              <a:lnSpc>
                <a:spcPct val="150000"/>
              </a:lnSpc>
            </a:pPr>
            <a:r>
              <a:rPr lang="cs-CZ" smtClean="0"/>
              <a:t>Houby - např.: hřib královský</a:t>
            </a:r>
          </a:p>
          <a:p>
            <a:pPr>
              <a:lnSpc>
                <a:spcPct val="150000"/>
              </a:lnSpc>
              <a:buFont typeface="Wingdings 2" pitchFamily="18" charset="2"/>
              <a:buNone/>
            </a:pPr>
            <a:endParaRPr lang="cs-CZ" smtClean="0"/>
          </a:p>
          <a:p>
            <a:pPr>
              <a:lnSpc>
                <a:spcPct val="150000"/>
              </a:lnSpc>
            </a:pPr>
            <a:r>
              <a:rPr lang="cs-CZ" smtClean="0"/>
              <a:t>Není pravidlem, že zvířata, rostliny nebo houby, které žijí v jednom druhu lesa, nemohou žít i v jiném.</a:t>
            </a:r>
          </a:p>
        </p:txBody>
      </p:sp>
      <p:pic>
        <p:nvPicPr>
          <p:cNvPr id="18434" name="Picture 2" descr="C:\Users\Home\AppData\Local\Microsoft\Windows\Temporary Internet Files\Content.IE5\3FXDPAL9\MP900407214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32588" y="908050"/>
            <a:ext cx="2225675" cy="3338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Vlastní materiál. Zdroj Microsoft PowerPoint, Obrázky – </a:t>
            </a:r>
            <a:r>
              <a:rPr lang="cs-CZ" smtClean="0">
                <a:latin typeface="Arial" charset="0"/>
              </a:rPr>
              <a:t>www.office.microsoft.com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94</TotalTime>
  <Words>176</Words>
  <Application>Microsoft Office PowerPoint</Application>
  <PresentationFormat>On-screen Show (4:3)</PresentationFormat>
  <Paragraphs>43</Paragraphs>
  <Slides>5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5</vt:i4>
      </vt:variant>
    </vt:vector>
  </HeadingPairs>
  <TitlesOfParts>
    <vt:vector size="14" baseType="lpstr">
      <vt:lpstr>Constantia</vt:lpstr>
      <vt:lpstr>Arial</vt:lpstr>
      <vt:lpstr>Calibri</vt:lpstr>
      <vt:lpstr>Wingdings 2</vt:lpstr>
      <vt:lpstr>Times New Roman</vt:lpstr>
      <vt:lpstr>Tok</vt:lpstr>
      <vt:lpstr>Tok</vt:lpstr>
      <vt:lpstr>Tok</vt:lpstr>
      <vt:lpstr>Tok</vt:lpstr>
      <vt:lpstr>Snímek 1</vt:lpstr>
      <vt:lpstr>Přírodní společenstvo  lesa</vt:lpstr>
      <vt:lpstr>Co můžeme v lese najít?</vt:lpstr>
      <vt:lpstr>Snímek 4</vt:lpstr>
      <vt:lpstr>Snímek 5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Přírodní společenstvo  LES</dc:title>
  <dc:creator>Home</dc:creator>
  <cp:lastModifiedBy>DUM</cp:lastModifiedBy>
  <cp:revision>21</cp:revision>
  <dcterms:created xsi:type="dcterms:W3CDTF">2013-12-05T17:13:57Z</dcterms:created>
  <dcterms:modified xsi:type="dcterms:W3CDTF">2014-02-17T21:14:12Z</dcterms:modified>
</cp:coreProperties>
</file>