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ABD197-2B3A-4008-B46A-91DB2BE821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24740A-2FBB-47A2-8A30-108D3DFAA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877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8D96933-0897-47FA-89A7-B74EEDD3109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9EE19BF-7B90-4EB9-A523-BEC83C1CF89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VY_52_INOVACE_S2_PR_23_MH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společenstvo lesa,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prověří znalosti, které získal o přírodním 					společenstvu - lese.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30.5.2013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dirty="0" smtClean="0"/>
              <a:t>Les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Co tvoří základ lesa?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 smtClean="0"/>
              <a:t>organismy </a:t>
            </a:r>
            <a:r>
              <a:rPr lang="cs-CZ" dirty="0" smtClean="0"/>
              <a:t>zde žijí?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Kolik znáš druhů lesa?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Vyjmenuj alespoň jednu rostlinu a zvíře, které žije v jehličnatém lese.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Vyjmenuj alespoň jednu rostlinu a zvíře, které žije v listnatém lese.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Vyjmenuj alespoň jednu rostlinu a zvíře, které žije ve smíšeném lese.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86409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6544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dirty="0" smtClean="0"/>
              <a:t>Stromy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dirty="0" smtClean="0"/>
              <a:t>Rostliny, živočichové, houby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dirty="0" smtClean="0"/>
              <a:t>3 – listnaté, jehličnaté, </a:t>
            </a:r>
            <a:r>
              <a:rPr lang="cs-CZ" dirty="0" smtClean="0"/>
              <a:t>smíšené</a:t>
            </a:r>
            <a:endParaRPr lang="cs-CZ" dirty="0" smtClean="0"/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dirty="0" smtClean="0"/>
              <a:t>Jehličnatý les</a:t>
            </a:r>
          </a:p>
          <a:p>
            <a:pPr lvl="1">
              <a:lnSpc>
                <a:spcPct val="170000"/>
              </a:lnSpc>
            </a:pPr>
            <a:r>
              <a:rPr lang="cs-CZ" dirty="0" smtClean="0"/>
              <a:t>Stromy – např.: smrky, modříny, borovice</a:t>
            </a:r>
          </a:p>
          <a:p>
            <a:pPr lvl="1">
              <a:lnSpc>
                <a:spcPct val="170000"/>
              </a:lnSpc>
            </a:pPr>
            <a:r>
              <a:rPr lang="cs-CZ" dirty="0" smtClean="0"/>
              <a:t>Zvířata – např.: medvěd hnědý, los, rys, zajíc, bobr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dirty="0" smtClean="0"/>
              <a:t>Listnatý les</a:t>
            </a:r>
          </a:p>
          <a:p>
            <a:pPr lvl="1">
              <a:lnSpc>
                <a:spcPct val="170000"/>
              </a:lnSpc>
            </a:pPr>
            <a:r>
              <a:rPr lang="cs-CZ" dirty="0" smtClean="0"/>
              <a:t>Rostliny  - např.: bříza, vrba, javor, buk, topol, dub</a:t>
            </a:r>
          </a:p>
          <a:p>
            <a:pPr lvl="1">
              <a:lnSpc>
                <a:spcPct val="170000"/>
              </a:lnSpc>
            </a:pPr>
            <a:r>
              <a:rPr lang="cs-CZ" dirty="0" smtClean="0"/>
              <a:t>Zvířata - např.: kuna, jelen, srnec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cs-CZ" dirty="0" smtClean="0"/>
              <a:t>Smíšený les</a:t>
            </a:r>
          </a:p>
          <a:p>
            <a:pPr lvl="1">
              <a:lnSpc>
                <a:spcPct val="170000"/>
              </a:lnSpc>
            </a:pPr>
            <a:r>
              <a:rPr lang="cs-CZ" dirty="0" smtClean="0"/>
              <a:t>Rostliny - např.: smrk, bříza, lípa, buk</a:t>
            </a:r>
          </a:p>
          <a:p>
            <a:pPr lvl="1">
              <a:lnSpc>
                <a:spcPct val="170000"/>
              </a:lnSpc>
            </a:pPr>
            <a:r>
              <a:rPr lang="cs-CZ" dirty="0" smtClean="0"/>
              <a:t>Zvířata - např.: jelen, zajíc, veverka</a:t>
            </a:r>
          </a:p>
          <a:p>
            <a:pPr marL="514350" indent="-514350">
              <a:lnSpc>
                <a:spcPct val="170000"/>
              </a:lnSpc>
              <a:buNone/>
            </a:pPr>
            <a:endParaRPr lang="cs-CZ" dirty="0" smtClean="0"/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</TotalTime>
  <Words>154</Words>
  <Application>Microsoft Office PowerPoint</Application>
  <PresentationFormat>Předvádění na obrazovce (4:3)</PresentationFormat>
  <Paragraphs>41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Les - opakování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HP</cp:lastModifiedBy>
  <cp:revision>8</cp:revision>
  <dcterms:created xsi:type="dcterms:W3CDTF">2013-12-05T18:16:26Z</dcterms:created>
  <dcterms:modified xsi:type="dcterms:W3CDTF">2013-12-10T18:29:35Z</dcterms:modified>
</cp:coreProperties>
</file>