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2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AEB8019-BF8E-4A79-ACE3-320AF1B71D4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6732E6A-60F1-4FF3-B589-7CF31968F3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662ECE-1119-494B-B5AC-30936C46C8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5390A-BDB3-40D8-9EFE-95B44FAD408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7F3CB-8F39-4611-A8A8-CDCE34E4CC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07E36-2B17-4350-97CE-4D0BE77BCD9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C3E4-D4AC-426E-8B40-B2256F653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76B3F-6DD0-459F-AB58-DFD9A37B5A0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3ECC0-5A26-405C-9696-3855A7430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159EC-2529-45D3-A4A7-AD9A258C34B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86962-5E76-4104-B2B1-0089482C3D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701E6-8902-4E4A-8B24-29704B334B9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556D5-F5B0-4B34-BDCF-FAD4DC8B0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4E74CC-998C-447E-9C00-5A413090975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69514-7CDB-4E1A-9B80-AE31D69E5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5B03-CEF2-444B-86C2-A79D13D9425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74ABA-4524-47A9-9646-4317BE7B7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FD58B-178A-4074-A320-1D9716FCAFF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2178C-EFA0-4895-A114-090174627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6CF0A-CCF7-4F28-AB91-F72621AA520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49C05-D7CD-42AC-9B88-C229640C2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B448E-9B15-40FB-9AC3-7645874F5D7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8FBD9-F444-42C5-B16D-BECA0C6AE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EC991-BCFB-45BC-824B-86B794C4073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5FEE8-9795-4602-BDC5-9D2CABF6B9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A581AD-6280-4C57-A189-B4B4E062283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434541-2683-4683-9457-4374D82A0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VY_52_INOVACE_S2_PR_24_MH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společenstvo louky, rostliny, živočichové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přírodním společenstvu - louce.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4.6.2013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Přírodní společenstvo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louky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Většina luk v České republice vznikla uměle – vytvořena a udržovaná člověkem.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Lidé louky využívají jako pastviny pro svá zvířata a nebo kosením a sušením získávají seno.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Existují však i louky, které vznikly přirozeně – ty nazýváme stepi nebo suché stráně.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Jako v každém společenstvu je i louka domovem mnoha organismů.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852488"/>
          </a:xfrm>
        </p:spPr>
        <p:txBody>
          <a:bodyPr/>
          <a:lstStyle/>
          <a:p>
            <a:pPr algn="ctr"/>
            <a:r>
              <a:rPr lang="cs-CZ" smtClean="0"/>
              <a:t>Rostliny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4752975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Roste zde veliké množství druhů bylin, nejčastěji jsou zde zastoupeny traviny.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Najdeme zde například.: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Bojínek luční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Lipnice luční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Zvonek broskvolistý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Kopretina bílá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Třezalka tečkovaná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Psárka luční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Pryskyřník prudký</a:t>
            </a:r>
            <a:endParaRPr lang="cs-CZ" dirty="0"/>
          </a:p>
        </p:txBody>
      </p:sp>
      <p:pic>
        <p:nvPicPr>
          <p:cNvPr id="17411" name="Picture 2" descr="C:\Users\Home\AppData\Local\Microsoft\Windows\Temporary Internet Files\Content.IE5\LTETFYWF\MP90043872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357563"/>
            <a:ext cx="4059237" cy="271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95288" y="206375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767262"/>
          </a:xfrm>
        </p:spPr>
        <p:txBody>
          <a:bodyPr>
            <a:normAutofit fontScale="92500"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Jako v každém společenstvu jsou i zde mezi sebou organismy propojeny různými vztahy. 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Jelikož zde roste velké množství různých bylin, láká to býložravý hmyz (</a:t>
            </a:r>
            <a:r>
              <a:rPr lang="cs-CZ" b="1" dirty="0" smtClean="0"/>
              <a:t>sarančata, housenky motýlů</a:t>
            </a:r>
            <a:r>
              <a:rPr lang="cs-CZ" dirty="0" smtClean="0"/>
              <a:t>), ti se stávají potravou pro masožravce a všežravce (</a:t>
            </a:r>
            <a:r>
              <a:rPr lang="cs-CZ" b="1" dirty="0" smtClean="0"/>
              <a:t>pavouci, brouci, ptáci, ještěrky</a:t>
            </a:r>
            <a:r>
              <a:rPr lang="cs-CZ" dirty="0" smtClean="0"/>
              <a:t>). 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Může se stát, že se zde vydají hledat potravu také zvířata, která žijí v jiném druhu společenství (</a:t>
            </a:r>
            <a:r>
              <a:rPr lang="cs-CZ" b="1" dirty="0" smtClean="0"/>
              <a:t>prase divoké</a:t>
            </a:r>
            <a:r>
              <a:rPr lang="cs-CZ" dirty="0" smtClean="0"/>
              <a:t>). </a:t>
            </a:r>
            <a:endParaRPr lang="cs-CZ" dirty="0"/>
          </a:p>
        </p:txBody>
      </p:sp>
      <p:pic>
        <p:nvPicPr>
          <p:cNvPr id="18435" name="Picture 3" descr="C:\Users\Home\AppData\Local\Microsoft\Windows\Temporary Internet Files\Content.IE5\CJVPTOB3\MC9000839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260350"/>
            <a:ext cx="2513013" cy="1268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C:\Users\Home\AppData\Local\Microsoft\Windows\Temporary Internet Files\Content.IE5\CJVPTOB3\MC9004366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115888"/>
            <a:ext cx="1233488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</TotalTime>
  <Words>199</Words>
  <Application>Microsoft Office PowerPoint</Application>
  <PresentationFormat>On-screen Show (4:3)</PresentationFormat>
  <Paragraphs>40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Přírodní společenstvo  louky</vt:lpstr>
      <vt:lpstr>Rostliny </vt:lpstr>
      <vt:lpstr>Živočichové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16</cp:revision>
  <dcterms:created xsi:type="dcterms:W3CDTF">2013-12-05T18:50:08Z</dcterms:created>
  <dcterms:modified xsi:type="dcterms:W3CDTF">2014-02-17T21:12:21Z</dcterms:modified>
</cp:coreProperties>
</file>