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4D8F24-D9D8-42C1-BA12-851D609987F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020ADB-C1AF-4C5B-A11C-D3B1DC09F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330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BD94712-D425-4D83-B1C6-7B535825326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6E2195C-9BFD-4F23-B1F6-09A8FD6AE5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VY_52_INOVACE_S2_PR_25_MH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společenstvo louky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prověří znalosti, které získal o přírodním 					společenstvu - louce.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6.6.2013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dirty="0" smtClean="0"/>
              <a:t>Louka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 nazýváme louky, které vznikly přirozeně?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K čemu slouží louky lidem?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Je pravda, že na louce jsou nejčastěji zastoupeny stromy? Jestli ne, tak co zde dominuje?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Vyjmenuj některé byliny, které zde rostou.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Jací zde žijí býložravci?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Jací zde žijí masožravci nebo všežravci?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Může se zde zatoulat nějaké zvíře za potravou? Jestli ano, víš které například?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Stepi, suché stráně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Pastviny pro zvířata, kosením a sušením se získává seno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Ne, převažují traviny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Např.: bojínek, lipnice, zvonek broskvolistý, kopretina bílá, třezalka tečkovaná, psárka, pryskyřník prudký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Sarančata</a:t>
            </a:r>
            <a:r>
              <a:rPr lang="cs-CZ" dirty="0" smtClean="0"/>
              <a:t>, housenky motýlů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mtClean="0"/>
              <a:t>Pavouci</a:t>
            </a:r>
            <a:r>
              <a:rPr lang="cs-CZ" dirty="0" smtClean="0"/>
              <a:t>, brouci, ptáci, ještěrky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Ano, například prase </a:t>
            </a:r>
            <a:r>
              <a:rPr lang="cs-CZ" dirty="0" smtClean="0"/>
              <a:t>divoké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</TotalTime>
  <Words>136</Words>
  <Application>Microsoft Office PowerPoint</Application>
  <PresentationFormat>Předvádění na obrazovce (4:3)</PresentationFormat>
  <Paragraphs>37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Louka - opakování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8</cp:revision>
  <dcterms:created xsi:type="dcterms:W3CDTF">2013-12-05T19:05:43Z</dcterms:created>
  <dcterms:modified xsi:type="dcterms:W3CDTF">2013-12-10T18:35:55Z</dcterms:modified>
</cp:coreProperties>
</file>