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82" autoAdjust="0"/>
    <p:restoredTop sz="94660"/>
  </p:normalViewPr>
  <p:slideViewPr>
    <p:cSldViewPr>
      <p:cViewPr>
        <p:scale>
          <a:sx n="66" d="100"/>
          <a:sy n="66" d="100"/>
        </p:scale>
        <p:origin x="-63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CB67E19-FAC0-497D-B596-3AA395AF79D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BD705EC-B085-480A-9F1C-CE8C2D1CD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81E202E-A1AB-412A-A380-167B75EE060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894A1-6ABA-42B8-B73C-387B1E68610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4FA49-322F-46A9-8A64-A6CB57474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5BC18-1EEE-4012-AEAB-7EED96C94F7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23D32-A2A3-47E9-A779-588691C0F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C0FD6-D43F-40FF-B82F-09F6C1A307E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B993F-A5CF-4AC0-A708-BBF5FE747C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A4E8F-485A-4C94-B9B4-730F66F4973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6201A-F9CC-4E1D-ADB7-F3C1084AC1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8C898-A54B-4FA1-944E-2F8291805F0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40331-31F8-4A29-A4F4-4BFCFEEE2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91348-9EB6-4DDB-B937-D29F164635C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129BE-907A-4805-A0B3-13640A052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DBBA4-FAD3-4FBF-B9D5-25EC8DB2A00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D8957-08ED-4747-B3FB-B53DC91689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197DE-65E8-462F-8C3D-259388AAFD7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C46C4-AE73-4FEC-9F5E-BF38525532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E5844-4518-4AB3-A834-52A88FF0DE3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C3A93-454E-4D45-9772-7BBB930E0A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88E268-3AE2-4CA2-9093-6B9FEAC99B1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7BF15-0186-4418-A18D-A72A212F98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92A79-3E0B-41B8-A34D-118A2B413E8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F7D62-5D6D-49A2-9F7A-B728D3AC94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C09BFE-9D95-45D8-9FF2-3BB4ACCCC74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EFC22-874E-4FCA-843B-5D296F3E23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1" r:id="rId7"/>
    <p:sldLayoutId id="2147483690" r:id="rId8"/>
    <p:sldLayoutId id="2147483698" r:id="rId9"/>
    <p:sldLayoutId id="2147483689" r:id="rId10"/>
    <p:sldLayoutId id="214748368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VY_52_INOVACE_S2_PR_26_MH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Přírodní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společenstva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Přírodní společenstvo řeky, rostliny, živočichové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přírodním společenstvu - řece.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11.6.2013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Přírodní společenstvo </a:t>
            </a:r>
            <a:br>
              <a:rPr lang="cs-CZ" dirty="0" smtClean="0"/>
            </a:br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cs-CZ" smtClean="0"/>
              <a:t>V tomto společenství se vyskytují organismy, které pro svojí existenci potřebují vodu nebo vlhko po celý rok.</a:t>
            </a:r>
          </a:p>
          <a:p>
            <a:pPr>
              <a:lnSpc>
                <a:spcPct val="140000"/>
              </a:lnSpc>
            </a:pPr>
            <a:r>
              <a:rPr lang="cs-CZ" smtClean="0"/>
              <a:t>Řeky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i když vznikly jako přirozená společenství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jsou také upravovány člověkem. </a:t>
            </a:r>
          </a:p>
          <a:p>
            <a:pPr>
              <a:lnSpc>
                <a:spcPct val="140000"/>
              </a:lnSpc>
            </a:pPr>
            <a:r>
              <a:rPr lang="cs-CZ" smtClean="0"/>
              <a:t>Lidé břehy řek zpevňují, aby zabránili vylévání. Také na řekách postavili přehrady, které mají za úkol zachycovat vodu. Snaží se tak zabránit povodním.</a:t>
            </a:r>
          </a:p>
          <a:p>
            <a:pPr>
              <a:lnSpc>
                <a:spcPct val="140000"/>
              </a:lnSpc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923925"/>
          </a:xfrm>
        </p:spPr>
        <p:txBody>
          <a:bodyPr/>
          <a:lstStyle/>
          <a:p>
            <a:pPr algn="ctr"/>
            <a:r>
              <a:rPr lang="cs-CZ" smtClean="0"/>
              <a:t>Rostliny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213"/>
            <a:ext cx="8229600" cy="4624387"/>
          </a:xfrm>
        </p:spPr>
        <p:txBody>
          <a:bodyPr>
            <a:normAutofit fontScale="85000" lnSpcReduction="20000"/>
          </a:bodyPr>
          <a:lstStyle/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Rostliny, které žijí </a:t>
            </a:r>
            <a:r>
              <a:rPr lang="cs-CZ" b="1" dirty="0" smtClean="0"/>
              <a:t>přímo ve vodě</a:t>
            </a:r>
            <a:r>
              <a:rPr lang="cs-CZ" dirty="0" smtClean="0"/>
              <a:t>: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Rdesno obojživelné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Lakušník vzplývavý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Hvězdoš jarní</a:t>
            </a:r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Rostliny, které žijí </a:t>
            </a:r>
            <a:r>
              <a:rPr lang="cs-CZ" b="1" dirty="0" smtClean="0"/>
              <a:t>na břehu</a:t>
            </a:r>
            <a:r>
              <a:rPr lang="cs-CZ" dirty="0" smtClean="0"/>
              <a:t>: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Vrba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Olše lepkavá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Lilek potměchuť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Pomněnka</a:t>
            </a:r>
          </a:p>
          <a:p>
            <a:pPr marL="640080" lvl="1" indent="-246888" fontAlgn="auto">
              <a:lnSpc>
                <a:spcPct val="16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lnSpc>
                <a:spcPct val="16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7411" name="Picture 2" descr="C:\Users\Home\AppData\Local\Microsoft\Windows\Temporary Internet Files\Content.IE5\3FXDPAL9\MC90035868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133600"/>
            <a:ext cx="2836863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Živočichové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256212"/>
          </a:xfrm>
        </p:spPr>
        <p:txBody>
          <a:bodyPr>
            <a:normAutofit fontScale="62500" lnSpcReduction="20000"/>
          </a:bodyPr>
          <a:lstStyle/>
          <a:p>
            <a:pPr marL="274320" indent="-274320" fontAlgn="auto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Živočichové, kteří </a:t>
            </a:r>
            <a:r>
              <a:rPr lang="cs-CZ" b="1" dirty="0" smtClean="0"/>
              <a:t>žijí ve vodě</a:t>
            </a:r>
            <a:r>
              <a:rPr lang="cs-CZ" dirty="0" smtClean="0"/>
              <a:t>: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Pstruh obecný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Vranka obecná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Jelec tloušť</a:t>
            </a:r>
          </a:p>
          <a:p>
            <a:pPr marL="274320" indent="-274320" fontAlgn="auto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b="1" dirty="0" smtClean="0"/>
              <a:t>Bezobratlí </a:t>
            </a:r>
            <a:r>
              <a:rPr lang="cs-CZ" dirty="0" smtClean="0"/>
              <a:t>živočichové: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Pakomáři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Raci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Motýlice</a:t>
            </a:r>
          </a:p>
          <a:p>
            <a:pPr marL="274320" indent="-274320" fontAlgn="auto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Živočichové, kteří zde </a:t>
            </a:r>
            <a:r>
              <a:rPr lang="cs-CZ" b="1" dirty="0" smtClean="0"/>
              <a:t>hledají potravu</a:t>
            </a:r>
            <a:r>
              <a:rPr lang="cs-CZ" dirty="0" smtClean="0"/>
              <a:t>: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Konipas horský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Ledňáček obecný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Vydra</a:t>
            </a:r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640080" lvl="1" indent="-246888" fontAlgn="auto">
              <a:lnSpc>
                <a:spcPct val="170000"/>
              </a:lnSpc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8435" name="Picture 2" descr="C:\Users\Home\AppData\Local\Microsoft\Windows\Temporary Internet Files\Content.IE5\3FXDPAL9\MC90003636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81750" y="1052513"/>
            <a:ext cx="220345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 descr="C:\Users\Home\AppData\Local\Microsoft\Windows\Temporary Internet Files\Content.IE5\LTETFYWF\MC9001511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2205038"/>
            <a:ext cx="2006600" cy="221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 descr="C:\Users\Home\AppData\Local\Microsoft\Windows\Temporary Internet Files\Content.IE5\3FXDPAL9\MC9003379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78563" y="4724400"/>
            <a:ext cx="2409825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</TotalTime>
  <Words>164</Words>
  <Application>Microsoft Office PowerPoint</Application>
  <PresentationFormat>On-screen Show (4:3)</PresentationFormat>
  <Paragraphs>49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5</vt:i4>
      </vt:variant>
    </vt:vector>
  </HeadingPairs>
  <TitlesOfParts>
    <vt:vector size="14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Přírodní společenstvo  řeky</vt:lpstr>
      <vt:lpstr>Rostliny</vt:lpstr>
      <vt:lpstr>Živočichové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16</cp:revision>
  <dcterms:created xsi:type="dcterms:W3CDTF">2013-12-05T19:19:10Z</dcterms:created>
  <dcterms:modified xsi:type="dcterms:W3CDTF">2014-02-17T19:53:05Z</dcterms:modified>
</cp:coreProperties>
</file>